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94EB3-D27C-1B22-7412-453EE280D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37085C-EDE8-9636-3CE2-FA5CD592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EF6461-3199-67F4-918D-90A22228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36580-C5ED-A81E-AA5E-C02B728F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4800C-2D5A-3243-CB75-3CAB6032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03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A1DE0-2ADA-78D4-2346-D8376DFB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3FEB2C-95FB-50FF-6E41-3D7C499FD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8506B-B4BB-17BE-9444-46510960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1A4A9-3D0C-B6DF-72F4-F2B17DD5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7E89B-0A9F-A672-70BC-6F86761F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389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B9BC20-70D8-5DA1-416B-DD1092B61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3278B0-1BF5-97C1-1C4F-88D360C46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4B685-8356-B30A-EC2F-6C58EF9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6FEB44-4AD5-E38A-BC7F-55D2CFB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9B364-5F32-EAB5-9A6A-DD6DB76F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302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12CF9-444F-94AE-E4F7-3862A0FB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08E4C-4673-8601-B277-B66536E53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8353A-D638-74A3-F707-147D426E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0463B-C1D1-CAFA-CC91-0F88575A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864DD6-2990-9B1E-1AAF-3F2CC1B1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94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9EA51-1624-909F-DE96-E095B5B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FEE13E-3D57-E0D3-D044-366BE424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6E56C2-5BC6-2957-8241-656ADF79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B0ECF-EDE9-18FD-41C4-4C468F85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E5172-DF35-A2DF-DF76-BFCD5513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130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F36FC-E6D3-1C52-E419-E46524AE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34533-BE86-ED6F-DD7C-1BE109B62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9CB3AF-B191-9AFB-4CE9-1F07E7D9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185BD2-95DC-E8C2-86BE-3CFB7DBA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081FB-9660-9664-F369-A22AC6E7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973F6F-3AF7-365F-CBFF-A5723CEF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10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B0AB0-31A6-DF58-5D97-ED0457D9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2B49AF-463E-7C68-1068-AD8FC87BA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927F75-8509-BE0E-FBE2-988B7B9E4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65199-1897-2367-F794-1380A96CD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2BBF8D-86CB-3C71-7B97-B5B0ECB65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3AD350-AE8E-2A83-85B4-027DEF4E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AC629C-BE58-078C-81C3-4A1E99B1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D0F799-CB4F-7D85-9668-6B033AAE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989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694D7-8CE2-3A0E-AE6B-5F8C59CF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747F4C-CA0A-CA05-E310-397A91AB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1AEA07-357C-2DE3-3D45-7A7D3787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266C4C-DC9C-766C-9640-4F631015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844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D9DE01-F879-E3C4-F6E6-EC4C4E7A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A1F52B-2C79-9BED-9A14-F3FF740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91D87B-8BCE-90C4-C596-F758ED30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888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AAD19-3438-A154-1EAC-B29F8A83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2284B-4287-321F-6B30-F91492E7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766837-F783-EEF9-5128-19C1724D7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7D62B1-009B-4A94-72AF-0CFCA004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4BD987-01B1-5C25-7792-1F2653D1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1D5395-FD64-7829-110D-95308FE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38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B8025-18E8-3734-1637-AF0973FC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01877E-1232-B429-37E3-4919B8413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248B83-D866-CFEE-836F-AB5D29EC0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500CC6-9F79-75A6-1E53-333A22F2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8A5584-102B-ACB6-4D4B-6EA153E4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A9B3AF-2220-8D0C-8D4F-43E3F4C6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78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DB1DA5-7DB6-4028-49FD-F3023F27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857A89-FA23-470F-71C1-A4A32E571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50576C-E55D-08B5-9ABD-79A086692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35A6-372D-4CE4-88A9-18B407F3F846}" type="datetimeFigureOut">
              <a:rPr lang="ro-RO" smtClean="0"/>
              <a:t>24.01.2024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67E4B-C0F7-DA3B-5DAB-A38950EF6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0E036-FEA1-7A45-1106-889B5AF1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3B11-00AE-4B11-A71A-A3EEB3BFA8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479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4sb@yaho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FD51B-DA84-B7A0-54EC-4A976002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0125"/>
            <a:ext cx="9883806" cy="1619779"/>
          </a:xfrm>
        </p:spPr>
        <p:txBody>
          <a:bodyPr>
            <a:normAutofit fontScale="90000"/>
          </a:bodyPr>
          <a:lstStyle/>
          <a:p>
            <a:r>
              <a:rPr lang="ro-RO" sz="9600" b="1" dirty="0">
                <a:solidFill>
                  <a:srgbClr val="FF0000"/>
                </a:solidFill>
              </a:rPr>
              <a:t/>
            </a:r>
            <a:br>
              <a:rPr lang="ro-RO" sz="9600" b="1" dirty="0">
                <a:solidFill>
                  <a:srgbClr val="FF0000"/>
                </a:solidFill>
              </a:rPr>
            </a:br>
            <a:r>
              <a:rPr lang="ro-RO" sz="9600" b="1" dirty="0" smtClean="0">
                <a:solidFill>
                  <a:srgbClr val="FF0000"/>
                </a:solidFill>
              </a:rPr>
              <a:t/>
            </a:r>
            <a:br>
              <a:rPr lang="ro-RO" sz="9600" b="1" dirty="0" smtClean="0">
                <a:solidFill>
                  <a:srgbClr val="FF0000"/>
                </a:solidFill>
              </a:rPr>
            </a:br>
            <a:r>
              <a:rPr lang="ro-RO" sz="9600" b="1" dirty="0">
                <a:solidFill>
                  <a:srgbClr val="FF0000"/>
                </a:solidFill>
              </a:rPr>
              <a:t/>
            </a:r>
            <a:br>
              <a:rPr lang="ro-RO" sz="9600" b="1" dirty="0">
                <a:solidFill>
                  <a:srgbClr val="FF0000"/>
                </a:solidFill>
              </a:rPr>
            </a:br>
            <a:r>
              <a:rPr lang="ro-RO" sz="9600" b="1" dirty="0" smtClean="0">
                <a:solidFill>
                  <a:srgbClr val="FF0000"/>
                </a:solidFill>
              </a:rPr>
              <a:t/>
            </a:r>
            <a:br>
              <a:rPr lang="ro-RO" sz="9600" b="1" dirty="0" smtClean="0">
                <a:solidFill>
                  <a:srgbClr val="FF0000"/>
                </a:solidFill>
              </a:rPr>
            </a:br>
            <a:r>
              <a:rPr lang="ro-RO" sz="9600" b="1" dirty="0">
                <a:solidFill>
                  <a:srgbClr val="FF0000"/>
                </a:solidFill>
              </a:rPr>
              <a:t/>
            </a:r>
            <a:br>
              <a:rPr lang="ro-RO" sz="9600" b="1" dirty="0">
                <a:solidFill>
                  <a:srgbClr val="FF0000"/>
                </a:solidFill>
              </a:rPr>
            </a:br>
            <a:r>
              <a:rPr lang="ro-RO" sz="9600" b="1" dirty="0" smtClean="0">
                <a:solidFill>
                  <a:srgbClr val="FF0000"/>
                </a:solidFill>
              </a:rPr>
              <a:t/>
            </a:r>
            <a:br>
              <a:rPr lang="ro-RO" sz="9600" b="1" dirty="0" smtClean="0">
                <a:solidFill>
                  <a:srgbClr val="FF0000"/>
                </a:solidFill>
              </a:rPr>
            </a:br>
            <a:r>
              <a:rPr lang="ro-RO" sz="9600" b="1" dirty="0">
                <a:solidFill>
                  <a:srgbClr val="FF0000"/>
                </a:solidFill>
              </a:rPr>
              <a:t/>
            </a:r>
            <a:br>
              <a:rPr lang="ro-RO" sz="9600" b="1" dirty="0">
                <a:solidFill>
                  <a:srgbClr val="FF0000"/>
                </a:solidFill>
              </a:rPr>
            </a:br>
            <a:r>
              <a:rPr lang="ro-RO" sz="9600" b="1" dirty="0" smtClean="0">
                <a:solidFill>
                  <a:srgbClr val="FF0000"/>
                </a:solidFill>
              </a:rPr>
              <a:t/>
            </a:r>
            <a:br>
              <a:rPr lang="ro-RO" sz="9600" b="1" dirty="0" smtClean="0">
                <a:solidFill>
                  <a:srgbClr val="FF0000"/>
                </a:solidFill>
              </a:rPr>
            </a:br>
            <a:r>
              <a:rPr lang="ro-RO" sz="8000" b="1" dirty="0" smtClean="0">
                <a:solidFill>
                  <a:srgbClr val="FF0000"/>
                </a:solidFill>
              </a:rPr>
              <a:t>FAIR </a:t>
            </a:r>
            <a:r>
              <a:rPr lang="ro-RO" sz="8000" b="1" dirty="0">
                <a:solidFill>
                  <a:srgbClr val="FF0000"/>
                </a:solidFill>
              </a:rPr>
              <a:t>SIGNS</a:t>
            </a:r>
            <a:r>
              <a:rPr lang="ro-RO" b="1" dirty="0">
                <a:solidFill>
                  <a:srgbClr val="FF0000"/>
                </a:solidFill>
              </a:rPr>
              <a:t/>
            </a:r>
            <a:br>
              <a:rPr lang="ro-RO" b="1" dirty="0">
                <a:solidFill>
                  <a:srgbClr val="FF0000"/>
                </a:solidFill>
              </a:rPr>
            </a:br>
            <a:r>
              <a:rPr lang="ro-RO" sz="4400" dirty="0" smtClean="0"/>
              <a:t>SCHIMB </a:t>
            </a:r>
            <a:r>
              <a:rPr lang="ro-RO" sz="4400" dirty="0"/>
              <a:t>DE TINERI, </a:t>
            </a:r>
            <a:br>
              <a:rPr lang="ro-RO" sz="4400" dirty="0"/>
            </a:b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proiect </a:t>
            </a:r>
            <a:r>
              <a:rPr lang="ro-RO" sz="4400" dirty="0"/>
              <a:t>finanțat prin programul Erasmus 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CA711F-4215-5AF0-E8DD-29EC88E52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309" y="3726326"/>
            <a:ext cx="9144000" cy="419546"/>
          </a:xfrm>
        </p:spPr>
        <p:txBody>
          <a:bodyPr>
            <a:normAutofit/>
          </a:bodyPr>
          <a:lstStyle/>
          <a:p>
            <a:endParaRPr lang="ro-RO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o-RO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o-RO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444284-DCA5-2848-67F8-178006DBCF78}"/>
              </a:ext>
            </a:extLst>
          </p:cNvPr>
          <p:cNvSpPr txBox="1">
            <a:spLocks/>
          </p:cNvSpPr>
          <p:nvPr/>
        </p:nvSpPr>
        <p:spPr>
          <a:xfrm>
            <a:off x="1347926" y="4460487"/>
            <a:ext cx="9883806" cy="2007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/>
              <a:t>Locul desfășurării: KRZYZOWA, Polonia</a:t>
            </a:r>
          </a:p>
          <a:p>
            <a:r>
              <a:rPr lang="ro-RO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Perioada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ro-RO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.11.2022 – 1</a:t>
            </a:r>
            <a:r>
              <a:rPr lang="ro-RO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.11.2022</a:t>
            </a:r>
            <a:endParaRPr lang="ro-RO" sz="2400" b="1" dirty="0"/>
          </a:p>
          <a:p>
            <a:endParaRPr lang="ro-RO" sz="2400" b="1" dirty="0" smtClean="0"/>
          </a:p>
          <a:p>
            <a:r>
              <a:rPr lang="ro-RO" sz="2400" b="1" dirty="0" smtClean="0"/>
              <a:t>Parteneri </a:t>
            </a:r>
            <a:r>
              <a:rPr lang="ro-RO" sz="2400" b="1" dirty="0"/>
              <a:t>în cadrul proiectului: GERMANIA, ROMÂNIA, POLONIA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27" y="28632"/>
            <a:ext cx="2819400" cy="136044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174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Școala Gimnazială Nr. 4 </a:t>
            </a: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Sibiu                                                              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Str. Spartacus, nr. 4- 6, Sibiu                                                                                  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Tel/Fax: 0269253595, E- mail: </a:t>
            </a:r>
            <a:r>
              <a:rPr kumimoji="0" lang="ro-RO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sc4sb@yahoo.com</a:t>
            </a:r>
            <a:r>
              <a:rPr kumimoji="0" lang="ro-RO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07822"/>
            <a:ext cx="1438507" cy="10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023CAAC-47F7-D2BE-04B0-8D53246293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21505"/>
          <a:stretch>
            <a:fillRect/>
          </a:stretch>
        </p:blipFill>
        <p:spPr>
          <a:xfrm>
            <a:off x="5020092" y="858643"/>
            <a:ext cx="6335296" cy="50024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8F0B93-DDB5-F196-7BF7-45301DDD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51" y="591016"/>
            <a:ext cx="4548492" cy="5470374"/>
          </a:xfrm>
        </p:spPr>
        <p:txBody>
          <a:bodyPr/>
          <a:lstStyle/>
          <a:p>
            <a:pPr algn="just"/>
            <a:r>
              <a:rPr lang="ro-RO" i="1" dirty="0" smtClean="0"/>
              <a:t>     Sâmbătă  12.11.2022, dimineața devreme, cei </a:t>
            </a:r>
            <a:r>
              <a:rPr lang="en-US" i="1" dirty="0" smtClean="0"/>
              <a:t>15</a:t>
            </a:r>
            <a:r>
              <a:rPr lang="ro-RO" i="1" dirty="0" smtClean="0"/>
              <a:t> </a:t>
            </a:r>
            <a:r>
              <a:rPr lang="ro-RO" i="1" dirty="0"/>
              <a:t>e</a:t>
            </a:r>
            <a:r>
              <a:rPr lang="ro-RO" i="1" dirty="0" smtClean="0"/>
              <a:t>levi din clasele </a:t>
            </a:r>
            <a:r>
              <a:rPr lang="ro-RO" i="1" dirty="0"/>
              <a:t>a </a:t>
            </a:r>
            <a:r>
              <a:rPr lang="ro-RO" i="1" dirty="0" smtClean="0"/>
              <a:t>VII</a:t>
            </a:r>
            <a:r>
              <a:rPr lang="en-US" i="1" dirty="0" smtClean="0"/>
              <a:t> </a:t>
            </a:r>
            <a:r>
              <a:rPr lang="ro-RO" i="1" dirty="0" smtClean="0"/>
              <a:t>a</a:t>
            </a:r>
            <a:r>
              <a:rPr lang="en-US" i="1" dirty="0" smtClean="0"/>
              <a:t> </a:t>
            </a:r>
            <a:r>
              <a:rPr lang="ro-RO" i="1" dirty="0" smtClean="0"/>
              <a:t>coordonați și însoțiți de 4 </a:t>
            </a:r>
            <a:r>
              <a:rPr lang="ro-RO" i="1" dirty="0"/>
              <a:t>cadre didactice de la</a:t>
            </a:r>
            <a:r>
              <a:rPr lang="en-US" i="1" dirty="0"/>
              <a:t> </a:t>
            </a:r>
            <a:r>
              <a:rPr lang="ro-RO" i="1" dirty="0"/>
              <a:t>Școala Gimnazială nr. 4 </a:t>
            </a:r>
            <a:r>
              <a:rPr lang="ro-RO" i="1" dirty="0" smtClean="0"/>
              <a:t>Sibiu, au pornit în </a:t>
            </a:r>
            <a:r>
              <a:rPr lang="en-US" i="1" dirty="0" smtClean="0"/>
              <a:t>“</a:t>
            </a:r>
            <a:r>
              <a:rPr lang="en-US" i="1" dirty="0"/>
              <a:t>a</a:t>
            </a:r>
            <a:r>
              <a:rPr lang="ro-RO" i="1" dirty="0" smtClean="0"/>
              <a:t>ventura</a:t>
            </a:r>
            <a:r>
              <a:rPr lang="en-US" i="1" dirty="0" smtClean="0"/>
              <a:t>”</a:t>
            </a:r>
            <a:r>
              <a:rPr lang="ro-RO" i="1" dirty="0" smtClean="0"/>
              <a:t> ERASMUS+</a:t>
            </a:r>
            <a:r>
              <a:rPr lang="en-US" i="1" dirty="0" smtClean="0"/>
              <a:t>. </a:t>
            </a:r>
            <a:r>
              <a:rPr lang="ro-RO" i="1" dirty="0" smtClean="0"/>
              <a:t>Activitățile educative prevăzute în </a:t>
            </a:r>
            <a:r>
              <a:rPr lang="en-US" i="1" dirty="0" err="1" smtClean="0"/>
              <a:t>proiectu</a:t>
            </a:r>
            <a:r>
              <a:rPr lang="ro-RO" i="1" dirty="0" smtClean="0"/>
              <a:t>l</a:t>
            </a:r>
            <a:r>
              <a:rPr lang="en-US" i="1" dirty="0" smtClean="0"/>
              <a:t> FAIR SIGNS </a:t>
            </a:r>
            <a:r>
              <a:rPr lang="ro-RO" i="1" dirty="0" smtClean="0"/>
              <a:t>  s-au desfășurat în localitatea  </a:t>
            </a:r>
            <a:r>
              <a:rPr lang="ro-RO" i="1" dirty="0"/>
              <a:t>KRZYZOWA, </a:t>
            </a:r>
            <a:r>
              <a:rPr lang="ro-RO" i="1" dirty="0" smtClean="0"/>
              <a:t>Polonia.</a:t>
            </a:r>
            <a:endParaRPr lang="ro-RO" i="1" dirty="0"/>
          </a:p>
          <a:p>
            <a:endParaRPr lang="ro-RO" dirty="0" smtClean="0"/>
          </a:p>
          <a:p>
            <a:r>
              <a:rPr lang="ro-RO" dirty="0" smtClean="0"/>
              <a:t>Cadre didactice participante:</a:t>
            </a:r>
            <a:endParaRPr lang="ro-RO" dirty="0"/>
          </a:p>
          <a:p>
            <a:pPr lvl="1"/>
            <a:r>
              <a:rPr lang="ro-RO" dirty="0" smtClean="0"/>
              <a:t>- Prof</a:t>
            </a:r>
            <a:r>
              <a:rPr lang="ro-RO" dirty="0"/>
              <a:t>. Rodean </a:t>
            </a:r>
            <a:r>
              <a:rPr lang="ro-RO" dirty="0" smtClean="0"/>
              <a:t>Anca, coordonator</a:t>
            </a:r>
            <a:endParaRPr lang="ro-RO" dirty="0"/>
          </a:p>
          <a:p>
            <a:pPr lvl="1"/>
            <a:r>
              <a:rPr lang="ro-RO" dirty="0" smtClean="0"/>
              <a:t>- Prof </a:t>
            </a:r>
            <a:r>
              <a:rPr lang="ro-RO" dirty="0"/>
              <a:t>Vrancea </a:t>
            </a:r>
            <a:r>
              <a:rPr lang="ro-RO" dirty="0" smtClean="0"/>
              <a:t>Manuela, traducător grupuri mici</a:t>
            </a:r>
            <a:endParaRPr lang="ro-RO" dirty="0"/>
          </a:p>
          <a:p>
            <a:pPr lvl="1"/>
            <a:r>
              <a:rPr lang="ro-RO" dirty="0" smtClean="0"/>
              <a:t>- Prof</a:t>
            </a:r>
            <a:r>
              <a:rPr lang="ro-RO" dirty="0"/>
              <a:t>. Popa Ileana</a:t>
            </a:r>
          </a:p>
          <a:p>
            <a:pPr lvl="1"/>
            <a:r>
              <a:rPr lang="ro-RO" dirty="0" smtClean="0"/>
              <a:t>- Prof</a:t>
            </a:r>
            <a:r>
              <a:rPr lang="ro-RO" dirty="0"/>
              <a:t>. Crețuleșteanu </a:t>
            </a:r>
            <a:r>
              <a:rPr lang="ro-RO" dirty="0" smtClean="0"/>
              <a:t>Daniela</a:t>
            </a:r>
          </a:p>
          <a:p>
            <a:pPr lvl="1"/>
            <a:endParaRPr lang="ro-R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6B4865C-BFA0-B8B0-3291-0BCFD36D4C46}"/>
              </a:ext>
            </a:extLst>
          </p:cNvPr>
          <p:cNvSpPr txBox="1">
            <a:spLocks/>
          </p:cNvSpPr>
          <p:nvPr/>
        </p:nvSpPr>
        <p:spPr>
          <a:xfrm>
            <a:off x="836612" y="4081347"/>
            <a:ext cx="4489990" cy="6579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dirty="0" smtClean="0"/>
          </a:p>
          <a:p>
            <a:endParaRPr lang="ro-RO" dirty="0"/>
          </a:p>
          <a:p>
            <a:endParaRPr lang="ro-RO" sz="6400" dirty="0" smtClean="0"/>
          </a:p>
          <a:p>
            <a:endParaRPr lang="ro-RO" sz="6400" dirty="0" smtClean="0"/>
          </a:p>
          <a:p>
            <a:r>
              <a:rPr lang="ro-RO" sz="6400" dirty="0" smtClean="0"/>
              <a:t>B</a:t>
            </a:r>
            <a:r>
              <a:rPr lang="en-US" sz="6400" dirty="0" err="1" smtClean="0"/>
              <a:t>eneficiari</a:t>
            </a:r>
            <a:r>
              <a:rPr lang="ro-RO" sz="6400" dirty="0" smtClean="0"/>
              <a:t> </a:t>
            </a:r>
            <a:r>
              <a:rPr lang="en-US" sz="6400" dirty="0" err="1" smtClean="0"/>
              <a:t>direc</a:t>
            </a:r>
            <a:r>
              <a:rPr lang="ro-RO" sz="6400" dirty="0" smtClean="0"/>
              <a:t>ți și indirecți: </a:t>
            </a:r>
            <a:endParaRPr lang="ro-RO" sz="6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8B505D5E-2AEF-1FA5-DA2A-E1595AC3A404}"/>
              </a:ext>
            </a:extLst>
          </p:cNvPr>
          <p:cNvSpPr txBox="1">
            <a:spLocks/>
          </p:cNvSpPr>
          <p:nvPr/>
        </p:nvSpPr>
        <p:spPr>
          <a:xfrm>
            <a:off x="836612" y="4917689"/>
            <a:ext cx="3932237" cy="341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 smtClean="0"/>
              <a:t>   Cei 15 elevi care au participat olegii </a:t>
            </a:r>
            <a:r>
              <a:rPr lang="ro-RO" sz="1200" dirty="0"/>
              <a:t>elevilor </a:t>
            </a:r>
            <a:r>
              <a:rPr lang="ro-RO" sz="1200" dirty="0" smtClean="0"/>
              <a:t>prticipanți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200" dirty="0" smtClean="0"/>
              <a:t>Colegii </a:t>
            </a:r>
            <a:r>
              <a:rPr lang="ro-RO" sz="1200" dirty="0"/>
              <a:t>elevilor prticipanți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200" dirty="0"/>
              <a:t>Familiile elevilor participanți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200" dirty="0"/>
              <a:t>Celelalte cadre didactice ale școlii</a:t>
            </a:r>
          </a:p>
          <a:p>
            <a:pPr lvl="1"/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66559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68BD0-E2B0-6105-C626-D9469FA1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157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ro-RO" dirty="0"/>
              <a:t>ZIUA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3D707-0DF7-6E11-0E6A-E8A3B32C1C11}"/>
              </a:ext>
            </a:extLst>
          </p:cNvPr>
          <p:cNvSpPr txBox="1"/>
          <p:nvPr/>
        </p:nvSpPr>
        <p:spPr>
          <a:xfrm flipH="1">
            <a:off x="838200" y="2077374"/>
            <a:ext cx="655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BUDAPESTA: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Turul orașului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Croazieră pe Dunăre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22884D-5A4D-DF9A-DA9E-31673BFB8EA9}"/>
              </a:ext>
            </a:extLst>
          </p:cNvPr>
          <p:cNvSpPr txBox="1">
            <a:spLocks/>
          </p:cNvSpPr>
          <p:nvPr/>
        </p:nvSpPr>
        <p:spPr>
          <a:xfrm>
            <a:off x="838200" y="3810364"/>
            <a:ext cx="10515600" cy="655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ZIUA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1BADF-88B1-721B-D78A-5A705F21410A}"/>
              </a:ext>
            </a:extLst>
          </p:cNvPr>
          <p:cNvSpPr txBox="1"/>
          <p:nvPr/>
        </p:nvSpPr>
        <p:spPr>
          <a:xfrm flipH="1">
            <a:off x="838198" y="4847534"/>
            <a:ext cx="765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KRZYZOWA: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Sosire și acomodare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Prima rundă de cunoaștere cu ceilalți participanți</a:t>
            </a:r>
          </a:p>
        </p:txBody>
      </p:sp>
      <p:pic>
        <p:nvPicPr>
          <p:cNvPr id="7" name="Picture 6" descr="A white board with yellow and red circles and numbers&#10;&#10;Description automatically generated">
            <a:extLst>
              <a:ext uri="{FF2B5EF4-FFF2-40B4-BE49-F238E27FC236}">
                <a16:creationId xmlns:a16="http://schemas.microsoft.com/office/drawing/2014/main" xmlns="" id="{0A8A1837-4079-F6AC-7ADB-667CB550E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19668"/>
          <a:stretch/>
        </p:blipFill>
        <p:spPr>
          <a:xfrm>
            <a:off x="9984532" y="3192795"/>
            <a:ext cx="2027416" cy="3230822"/>
          </a:xfrm>
          <a:prstGeom prst="rect">
            <a:avLst/>
          </a:prstGeom>
        </p:spPr>
      </p:pic>
      <p:pic>
        <p:nvPicPr>
          <p:cNvPr id="11" name="Picture 10" descr="A building with lights on it&#10;&#10;Description automatically generated">
            <a:extLst>
              <a:ext uri="{FF2B5EF4-FFF2-40B4-BE49-F238E27FC236}">
                <a16:creationId xmlns:a16="http://schemas.microsoft.com/office/drawing/2014/main" xmlns="" id="{C05A993D-0CD1-7A7A-E138-493A5315A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0" y="131432"/>
            <a:ext cx="5345278" cy="3005256"/>
          </a:xfrm>
          <a:prstGeom prst="rect">
            <a:avLst/>
          </a:prstGeom>
        </p:spPr>
      </p:pic>
      <p:pic>
        <p:nvPicPr>
          <p:cNvPr id="9" name="Picture 8" descr="A group of people sitting on the floor drawing on a large white paper&#10;&#10;Description automatically generated">
            <a:extLst>
              <a:ext uri="{FF2B5EF4-FFF2-40B4-BE49-F238E27FC236}">
                <a16:creationId xmlns:a16="http://schemas.microsoft.com/office/drawing/2014/main" xmlns="" id="{BFD82EF5-E8A7-034D-1056-CEE124688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91" y="3192795"/>
            <a:ext cx="5345278" cy="24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68BD0-E2B0-6105-C626-D9469FA1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476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ro-RO" dirty="0"/>
              <a:t>ZIUA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3D707-0DF7-6E11-0E6A-E8A3B32C1C11}"/>
              </a:ext>
            </a:extLst>
          </p:cNvPr>
          <p:cNvSpPr txBox="1"/>
          <p:nvPr/>
        </p:nvSpPr>
        <p:spPr>
          <a:xfrm flipH="1">
            <a:off x="838200" y="1580225"/>
            <a:ext cx="655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TEAMBUILDING: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Jocuri de cunoaștere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Jocuri de echipă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1BADF-88B1-721B-D78A-5A705F21410A}"/>
              </a:ext>
            </a:extLst>
          </p:cNvPr>
          <p:cNvSpPr txBox="1"/>
          <p:nvPr/>
        </p:nvSpPr>
        <p:spPr>
          <a:xfrm flipH="1">
            <a:off x="776056" y="3002496"/>
            <a:ext cx="6550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INTRODUCERE ÎN TEMA PROIECTULUI: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Prezentarea temei proiectului: </a:t>
            </a:r>
            <a:r>
              <a:rPr lang="ro-RO" sz="2400" dirty="0" err="1"/>
              <a:t>fairness</a:t>
            </a:r>
            <a:r>
              <a:rPr lang="ro-RO" sz="2400" dirty="0"/>
              <a:t> și comunicare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err="1"/>
              <a:t>Kreisau</a:t>
            </a:r>
            <a:r>
              <a:rPr lang="ro-RO" sz="2400" dirty="0"/>
              <a:t> Rally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Prezentarea atelierelor de lucru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Întâlnirea de seară a echipei de proiect și a reprezentanților grupurilor de participanți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Petrecere de bun venit</a:t>
            </a:r>
          </a:p>
        </p:txBody>
      </p:sp>
      <p:pic>
        <p:nvPicPr>
          <p:cNvPr id="6" name="Picture 5" descr="A group of girls kneeling on a stone surface&#10;&#10;Description automatically generated">
            <a:extLst>
              <a:ext uri="{FF2B5EF4-FFF2-40B4-BE49-F238E27FC236}">
                <a16:creationId xmlns:a16="http://schemas.microsoft.com/office/drawing/2014/main" xmlns="" id="{FB508B42-AD87-6B57-6FF5-35A05933B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40" y="3509253"/>
            <a:ext cx="1333151" cy="2925320"/>
          </a:xfrm>
          <a:prstGeom prst="rect">
            <a:avLst/>
          </a:prstGeom>
        </p:spPr>
      </p:pic>
      <p:pic>
        <p:nvPicPr>
          <p:cNvPr id="8" name="Picture 7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xmlns="" id="{5EA62274-684C-62D5-B015-661275DB4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16" y="565479"/>
            <a:ext cx="4376876" cy="2461993"/>
          </a:xfrm>
          <a:prstGeom prst="rect">
            <a:avLst/>
          </a:prstGeom>
        </p:spPr>
      </p:pic>
      <p:pic>
        <p:nvPicPr>
          <p:cNvPr id="10" name="Picture 9" descr="A group of paint trays on a wood floor&#10;&#10;Description automatically generated">
            <a:extLst>
              <a:ext uri="{FF2B5EF4-FFF2-40B4-BE49-F238E27FC236}">
                <a16:creationId xmlns:a16="http://schemas.microsoft.com/office/drawing/2014/main" xmlns="" id="{CC1F7FAA-FBFB-3D61-A2D6-129EC8281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27" y="3509253"/>
            <a:ext cx="1333151" cy="2925320"/>
          </a:xfrm>
          <a:prstGeom prst="rect">
            <a:avLst/>
          </a:prstGeom>
        </p:spPr>
      </p:pic>
      <p:pic>
        <p:nvPicPr>
          <p:cNvPr id="12" name="Picture 11" descr="A person sitting in a chair drawing on paper&#10;&#10;Description automatically generated">
            <a:extLst>
              <a:ext uri="{FF2B5EF4-FFF2-40B4-BE49-F238E27FC236}">
                <a16:creationId xmlns:a16="http://schemas.microsoft.com/office/drawing/2014/main" xmlns="" id="{98D1CA80-372E-ADFE-D517-4D26CE52A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46" y="3509253"/>
            <a:ext cx="1646955" cy="2925320"/>
          </a:xfrm>
          <a:prstGeom prst="rect">
            <a:avLst/>
          </a:prstGeom>
        </p:spPr>
      </p:pic>
      <p:pic>
        <p:nvPicPr>
          <p:cNvPr id="14" name="Picture 13" descr="A group of drawings of people&#10;&#10;Description automatically generated">
            <a:extLst>
              <a:ext uri="{FF2B5EF4-FFF2-40B4-BE49-F238E27FC236}">
                <a16:creationId xmlns:a16="http://schemas.microsoft.com/office/drawing/2014/main" xmlns="" id="{1229AE7A-EC0D-D8CC-8C7C-AC8BFC651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1" y="61521"/>
            <a:ext cx="4242938" cy="1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68BD0-E2B0-6105-C626-D9469FA1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450" y="764620"/>
            <a:ext cx="5745714" cy="655807"/>
          </a:xfrm>
        </p:spPr>
        <p:txBody>
          <a:bodyPr>
            <a:normAutofit fontScale="90000"/>
          </a:bodyPr>
          <a:lstStyle/>
          <a:p>
            <a:r>
              <a:rPr lang="ro-RO" dirty="0"/>
              <a:t>ZIUA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3D707-0DF7-6E11-0E6A-E8A3B32C1C11}"/>
              </a:ext>
            </a:extLst>
          </p:cNvPr>
          <p:cNvSpPr txBox="1"/>
          <p:nvPr/>
        </p:nvSpPr>
        <p:spPr>
          <a:xfrm flipH="1">
            <a:off x="5827450" y="2492781"/>
            <a:ext cx="655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ATELIERE DE LUCRU: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Slow </a:t>
            </a:r>
            <a:r>
              <a:rPr lang="ro-RO" sz="2400" dirty="0" err="1"/>
              <a:t>motion</a:t>
            </a:r>
            <a:endParaRPr lang="ro-R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Teatru de umbre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Acrobație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1BADF-88B1-721B-D78A-5A705F21410A}"/>
              </a:ext>
            </a:extLst>
          </p:cNvPr>
          <p:cNvSpPr txBox="1"/>
          <p:nvPr/>
        </p:nvSpPr>
        <p:spPr>
          <a:xfrm flipH="1">
            <a:off x="5827450" y="4325269"/>
            <a:ext cx="6550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EVALUAREA ZILEI: </a:t>
            </a:r>
            <a:endParaRPr lang="ro-R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Evaluarea în grupele naționale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Întâlnirea de seară a echipei de proiect și a reprezentanților grupurilor de participanți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Prezentarea certificatului </a:t>
            </a:r>
            <a:r>
              <a:rPr lang="ro-RO" sz="2400" dirty="0" err="1"/>
              <a:t>youth</a:t>
            </a:r>
            <a:r>
              <a:rPr lang="ro-RO" sz="2400" dirty="0"/>
              <a:t> </a:t>
            </a:r>
            <a:r>
              <a:rPr lang="ro-RO" sz="2400" dirty="0" err="1"/>
              <a:t>pass</a:t>
            </a:r>
            <a:endParaRPr lang="ro-R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Seara de sport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98A807B9-C111-2663-ABF2-D6C1FDC1A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" y="4307512"/>
            <a:ext cx="5129611" cy="2308325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pic>
        <p:nvPicPr>
          <p:cNvPr id="12" name="Picture 11" descr="A sign with a couple of people sitting on chairs&#10;&#10;Description automatically generated">
            <a:extLst>
              <a:ext uri="{FF2B5EF4-FFF2-40B4-BE49-F238E27FC236}">
                <a16:creationId xmlns:a16="http://schemas.microsoft.com/office/drawing/2014/main" xmlns="" id="{E10126D4-D9D0-070C-5797-B37CFB721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9" y="163115"/>
            <a:ext cx="5129611" cy="2308325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pic>
        <p:nvPicPr>
          <p:cNvPr id="8" name="Picture 7" descr="A person holding onto a person's hand&#10;&#10;Description automatically generated">
            <a:extLst>
              <a:ext uri="{FF2B5EF4-FFF2-40B4-BE49-F238E27FC236}">
                <a16:creationId xmlns:a16="http://schemas.microsoft.com/office/drawing/2014/main" xmlns="" id="{CFDC177C-B9B8-4766-6896-4FBBC6FD5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16" y="2038245"/>
            <a:ext cx="1524989" cy="2711091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pic>
        <p:nvPicPr>
          <p:cNvPr id="10" name="Picture 9" descr="A group of boys sitting at a table&#10;&#10;Description automatically generated">
            <a:extLst>
              <a:ext uri="{FF2B5EF4-FFF2-40B4-BE49-F238E27FC236}">
                <a16:creationId xmlns:a16="http://schemas.microsoft.com/office/drawing/2014/main" xmlns="" id="{4E26F4BB-B18F-603D-F774-491E9897B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t="20676" r="666" b="-676"/>
          <a:stretch/>
        </p:blipFill>
        <p:spPr>
          <a:xfrm>
            <a:off x="680094" y="2108663"/>
            <a:ext cx="1524989" cy="2640673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9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68BD0-E2B0-6105-C626-D9469FA1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476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ro-RO" dirty="0"/>
              <a:t>ZIUA 5: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3D707-0DF7-6E11-0E6A-E8A3B32C1C11}"/>
              </a:ext>
            </a:extLst>
          </p:cNvPr>
          <p:cNvSpPr txBox="1"/>
          <p:nvPr/>
        </p:nvSpPr>
        <p:spPr>
          <a:xfrm flipH="1">
            <a:off x="838200" y="1580225"/>
            <a:ext cx="6550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EXCURSIE ÎN WROCLAW, 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treilea mare oraș al Poloniei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2400" dirty="0">
                <a:solidFill>
                  <a:prstClr val="black"/>
                </a:solidFill>
                <a:latin typeface="Calibri" panose="020F0502020204030204"/>
              </a:rPr>
              <a:t>Turul orașului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2400" dirty="0">
                <a:solidFill>
                  <a:prstClr val="black"/>
                </a:solidFill>
                <a:latin typeface="Calibri" panose="020F0502020204030204"/>
              </a:rPr>
              <a:t>Timp liber în centrul orașului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2400" dirty="0">
                <a:solidFill>
                  <a:prstClr val="black"/>
                </a:solidFill>
                <a:latin typeface="Calibri" panose="020F0502020204030204"/>
              </a:rPr>
              <a:t>Seara de bowling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ouple of rhinoceros in a zoo exhibit&#10;&#10;Description automatically generated">
            <a:extLst>
              <a:ext uri="{FF2B5EF4-FFF2-40B4-BE49-F238E27FC236}">
                <a16:creationId xmlns:a16="http://schemas.microsoft.com/office/drawing/2014/main" xmlns="" id="{25D6C744-2C24-9C56-DD64-B2B8D24177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3"/>
          <a:stretch/>
        </p:blipFill>
        <p:spPr>
          <a:xfrm>
            <a:off x="9904793" y="3663865"/>
            <a:ext cx="2024271" cy="3156849"/>
          </a:xfrm>
          <a:prstGeom prst="rect">
            <a:avLst/>
          </a:prstGeom>
        </p:spPr>
      </p:pic>
      <p:pic>
        <p:nvPicPr>
          <p:cNvPr id="9" name="Picture 8" descr="A statue of a person sitting on a brick surface&#10;&#10;Description automatically generated">
            <a:extLst>
              <a:ext uri="{FF2B5EF4-FFF2-40B4-BE49-F238E27FC236}">
                <a16:creationId xmlns:a16="http://schemas.microsoft.com/office/drawing/2014/main" xmlns="" id="{A265D2AE-6F53-6B0F-B5B5-68302CFC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2005" r="22033" b="28109"/>
          <a:stretch/>
        </p:blipFill>
        <p:spPr>
          <a:xfrm>
            <a:off x="7388590" y="3663864"/>
            <a:ext cx="2150175" cy="3156849"/>
          </a:xfrm>
          <a:prstGeom prst="rect">
            <a:avLst/>
          </a:prstGeom>
        </p:spPr>
      </p:pic>
      <p:pic>
        <p:nvPicPr>
          <p:cNvPr id="11" name="Picture 10" descr="A group of people standing on a bridge&#10;&#10;Description automatically generated">
            <a:extLst>
              <a:ext uri="{FF2B5EF4-FFF2-40B4-BE49-F238E27FC236}">
                <a16:creationId xmlns:a16="http://schemas.microsoft.com/office/drawing/2014/main" xmlns="" id="{E3CE0BFB-BD4D-0334-372A-AD70EEFF0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58" y="605736"/>
            <a:ext cx="5129606" cy="2308323"/>
          </a:xfrm>
          <a:prstGeom prst="rect">
            <a:avLst/>
          </a:prstGeom>
        </p:spPr>
      </p:pic>
      <p:pic>
        <p:nvPicPr>
          <p:cNvPr id="13" name="Picture 12" descr="People in a bowling alley&#10;&#10;Description automatically generated">
            <a:extLst>
              <a:ext uri="{FF2B5EF4-FFF2-40B4-BE49-F238E27FC236}">
                <a16:creationId xmlns:a16="http://schemas.microsoft.com/office/drawing/2014/main" xmlns="" id="{F5C61C0E-EA01-D6FF-DD38-B52650DA5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5" y="3663865"/>
            <a:ext cx="4209131" cy="3156848"/>
          </a:xfrm>
          <a:prstGeom prst="rect">
            <a:avLst/>
          </a:prstGeom>
        </p:spPr>
      </p:pic>
      <p:pic>
        <p:nvPicPr>
          <p:cNvPr id="15" name="Picture 14" descr="A person in a garment&#10;&#10;Description automatically generated">
            <a:extLst>
              <a:ext uri="{FF2B5EF4-FFF2-40B4-BE49-F238E27FC236}">
                <a16:creationId xmlns:a16="http://schemas.microsoft.com/office/drawing/2014/main" xmlns="" id="{92F20C12-56C9-0899-9363-9A58A429B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1"/>
          <a:stretch/>
        </p:blipFill>
        <p:spPr>
          <a:xfrm>
            <a:off x="246776" y="3663867"/>
            <a:ext cx="1956476" cy="31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68BD0-E2B0-6105-C626-D9469FA1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56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ro-RO" dirty="0"/>
              <a:t>ZIUA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3D707-0DF7-6E11-0E6A-E8A3B32C1C11}"/>
              </a:ext>
            </a:extLst>
          </p:cNvPr>
          <p:cNvSpPr txBox="1"/>
          <p:nvPr/>
        </p:nvSpPr>
        <p:spPr>
          <a:xfrm flipH="1">
            <a:off x="838200" y="1260705"/>
            <a:ext cx="655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ATELIERE DE LUCRU: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Prezentarea rezultatelor proiectului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1BADF-88B1-721B-D78A-5A705F21410A}"/>
              </a:ext>
            </a:extLst>
          </p:cNvPr>
          <p:cNvSpPr txBox="1"/>
          <p:nvPr/>
        </p:nvSpPr>
        <p:spPr>
          <a:xfrm flipH="1">
            <a:off x="838200" y="2313644"/>
            <a:ext cx="6550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EVALUAREA: </a:t>
            </a:r>
            <a:endParaRPr lang="ro-R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Întâlnirea de seară a echipei de proiect și a reprezentanților grupurilor de participanți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Evaluarea proiectului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Seara talentelor și party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723A60B-8ECD-F8D5-A2B3-98EBFD7CD4EB}"/>
              </a:ext>
            </a:extLst>
          </p:cNvPr>
          <p:cNvSpPr txBox="1">
            <a:spLocks/>
          </p:cNvSpPr>
          <p:nvPr/>
        </p:nvSpPr>
        <p:spPr>
          <a:xfrm>
            <a:off x="733148" y="4843910"/>
            <a:ext cx="10515600" cy="655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ZIUA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70CA46-808C-6AF0-8874-6CCEA18F71A1}"/>
              </a:ext>
            </a:extLst>
          </p:cNvPr>
          <p:cNvSpPr txBox="1"/>
          <p:nvPr/>
        </p:nvSpPr>
        <p:spPr>
          <a:xfrm flipH="1">
            <a:off x="838200" y="5597295"/>
            <a:ext cx="655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Înmânarea certificatelor </a:t>
            </a:r>
            <a:r>
              <a:rPr lang="ro-RO" sz="2400" dirty="0" err="1"/>
              <a:t>youth</a:t>
            </a:r>
            <a:r>
              <a:rPr lang="ro-RO" sz="2400" dirty="0"/>
              <a:t> </a:t>
            </a:r>
            <a:r>
              <a:rPr lang="ro-RO" sz="2400" dirty="0" err="1"/>
              <a:t>pass</a:t>
            </a:r>
            <a:endParaRPr lang="ro-R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/>
              <a:t>Rămas bun și întoarcerea spre casă</a:t>
            </a:r>
          </a:p>
        </p:txBody>
      </p:sp>
      <p:pic>
        <p:nvPicPr>
          <p:cNvPr id="8" name="Picture 7" descr="A group of people in a gym&#10;&#10;Description automatically generated">
            <a:extLst>
              <a:ext uri="{FF2B5EF4-FFF2-40B4-BE49-F238E27FC236}">
                <a16:creationId xmlns:a16="http://schemas.microsoft.com/office/drawing/2014/main" xmlns="" id="{90A29759-FBE7-0F7D-8F11-5C37C937A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90" y="2345328"/>
            <a:ext cx="1925134" cy="4278073"/>
          </a:xfrm>
          <a:prstGeom prst="rect">
            <a:avLst/>
          </a:prstGeom>
        </p:spPr>
      </p:pic>
      <p:pic>
        <p:nvPicPr>
          <p:cNvPr id="12" name="Picture 11" descr="A person doing aerial acrobatics&#10;&#10;Description automatically generated">
            <a:extLst>
              <a:ext uri="{FF2B5EF4-FFF2-40B4-BE49-F238E27FC236}">
                <a16:creationId xmlns:a16="http://schemas.microsoft.com/office/drawing/2014/main" xmlns="" id="{C56FB01C-6A09-FC37-7456-A732F82D8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06" y="2345328"/>
            <a:ext cx="2406416" cy="4278072"/>
          </a:xfrm>
          <a:prstGeom prst="rect">
            <a:avLst/>
          </a:prstGeom>
        </p:spPr>
      </p:pic>
      <p:pic>
        <p:nvPicPr>
          <p:cNvPr id="18" name="Picture 17" descr="A white banner with black text&#10;&#10;Description automatically generated">
            <a:extLst>
              <a:ext uri="{FF2B5EF4-FFF2-40B4-BE49-F238E27FC236}">
                <a16:creationId xmlns:a16="http://schemas.microsoft.com/office/drawing/2014/main" xmlns="" id="{F2B06D0F-038F-9149-C200-30B7A757B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3799" r="11054"/>
          <a:stretch/>
        </p:blipFill>
        <p:spPr>
          <a:xfrm>
            <a:off x="8220800" y="120158"/>
            <a:ext cx="3855238" cy="1880786"/>
          </a:xfrm>
          <a:prstGeom prst="rect">
            <a:avLst/>
          </a:prstGeom>
        </p:spPr>
      </p:pic>
      <p:pic>
        <p:nvPicPr>
          <p:cNvPr id="20" name="Picture 19" descr="A large projector screen with a picture of two men&#10;&#10;Description automatically generated">
            <a:extLst>
              <a:ext uri="{FF2B5EF4-FFF2-40B4-BE49-F238E27FC236}">
                <a16:creationId xmlns:a16="http://schemas.microsoft.com/office/drawing/2014/main" xmlns="" id="{DA029532-D3F8-C25E-BE48-93DCF2D198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17613" r="26296" b="22534"/>
          <a:stretch/>
        </p:blipFill>
        <p:spPr>
          <a:xfrm>
            <a:off x="6096000" y="120158"/>
            <a:ext cx="2737065" cy="18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with a heart made of blocks&#10;&#10;Description automatically generated">
            <a:extLst>
              <a:ext uri="{FF2B5EF4-FFF2-40B4-BE49-F238E27FC236}">
                <a16:creationId xmlns:a16="http://schemas.microsoft.com/office/drawing/2014/main" xmlns="" id="{50569E06-0820-48B1-D176-B9084912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4" t="49812" r="36056" b="18822"/>
          <a:stretch/>
        </p:blipFill>
        <p:spPr>
          <a:xfrm>
            <a:off x="269967" y="204184"/>
            <a:ext cx="5826033" cy="3790913"/>
          </a:xfrm>
          <a:prstGeom prst="rect">
            <a:avLst/>
          </a:prstGeom>
        </p:spPr>
      </p:pic>
      <p:pic>
        <p:nvPicPr>
          <p:cNvPr id="4" name="Picture 3" descr="A blue sign with letters and numbers on it&#10;&#10;Description automatically generated">
            <a:extLst>
              <a:ext uri="{FF2B5EF4-FFF2-40B4-BE49-F238E27FC236}">
                <a16:creationId xmlns:a16="http://schemas.microsoft.com/office/drawing/2014/main" xmlns="" id="{435D1DAA-C43D-10A5-0CF4-97991AC28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2992" r="21232" b="7863"/>
          <a:stretch/>
        </p:blipFill>
        <p:spPr>
          <a:xfrm>
            <a:off x="6358105" y="2476869"/>
            <a:ext cx="5563929" cy="42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343</Words>
  <Application>Microsoft Office PowerPoint</Application>
  <PresentationFormat>Custom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FAIR SIGNS SCHIMB DE TINERI,  proiect finanțat prin programul Erasmus +</vt:lpstr>
      <vt:lpstr>PowerPoint Presentation</vt:lpstr>
      <vt:lpstr>ZIUA 1:</vt:lpstr>
      <vt:lpstr>ZIUA 3:</vt:lpstr>
      <vt:lpstr>ZIUA 4:</vt:lpstr>
      <vt:lpstr>ZIUA 5:</vt:lpstr>
      <vt:lpstr>ZIUA 6: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SIGNS</dc:title>
  <dc:creator>Student 19</dc:creator>
  <cp:lastModifiedBy>TOSHIBA</cp:lastModifiedBy>
  <cp:revision>35</cp:revision>
  <dcterms:created xsi:type="dcterms:W3CDTF">2023-10-14T19:46:07Z</dcterms:created>
  <dcterms:modified xsi:type="dcterms:W3CDTF">2024-01-24T17:54:49Z</dcterms:modified>
</cp:coreProperties>
</file>