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9" r:id="rId3"/>
    <p:sldId id="267" r:id="rId4"/>
    <p:sldId id="264" r:id="rId5"/>
    <p:sldId id="260" r:id="rId6"/>
    <p:sldId id="261" r:id="rId7"/>
    <p:sldId id="268" r:id="rId8"/>
    <p:sldId id="266" r:id="rId9"/>
    <p:sldId id="262" r:id="rId10"/>
    <p:sldId id="265"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F6C37-F641-430C-9BD0-414A2B24BBDC}" v="43" dt="2023-03-14T17:10:03.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7" d="100"/>
          <a:sy n="77" d="100"/>
        </p:scale>
        <p:origin x="-378"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ca Rodean" userId="aabcb82bd507977c" providerId="LiveId" clId="{2C9F6C37-F641-430C-9BD0-414A2B24BBDC}"/>
    <pc:docChg chg="undo custSel addSld modSld">
      <pc:chgData name="Anca Rodean" userId="aabcb82bd507977c" providerId="LiveId" clId="{2C9F6C37-F641-430C-9BD0-414A2B24BBDC}" dt="2023-03-14T17:13:02.361" v="1782" actId="14100"/>
      <pc:docMkLst>
        <pc:docMk/>
      </pc:docMkLst>
      <pc:sldChg chg="addSp modSp new mod setBg">
        <pc:chgData name="Anca Rodean" userId="aabcb82bd507977c" providerId="LiveId" clId="{2C9F6C37-F641-430C-9BD0-414A2B24BBDC}" dt="2023-03-14T15:13:03.192" v="174" actId="113"/>
        <pc:sldMkLst>
          <pc:docMk/>
          <pc:sldMk cId="2475550643" sldId="259"/>
        </pc:sldMkLst>
        <pc:spChg chg="mod ord">
          <ac:chgData name="Anca Rodean" userId="aabcb82bd507977c" providerId="LiveId" clId="{2C9F6C37-F641-430C-9BD0-414A2B24BBDC}" dt="2023-03-14T15:13:03.192" v="174" actId="113"/>
          <ac:spMkLst>
            <pc:docMk/>
            <pc:sldMk cId="2475550643" sldId="259"/>
            <ac:spMk id="2" creationId="{EBEEF87C-1F0F-D530-E135-E8E9A5239EBD}"/>
          </ac:spMkLst>
        </pc:spChg>
        <pc:spChg chg="add mod">
          <ac:chgData name="Anca Rodean" userId="aabcb82bd507977c" providerId="LiveId" clId="{2C9F6C37-F641-430C-9BD0-414A2B24BBDC}" dt="2023-03-14T15:12:43.841" v="172" actId="14100"/>
          <ac:spMkLst>
            <pc:docMk/>
            <pc:sldMk cId="2475550643" sldId="259"/>
            <ac:spMk id="5" creationId="{96C0A3ED-D9F8-8E00-E8DA-54AF91AF724F}"/>
          </ac:spMkLst>
        </pc:spChg>
        <pc:spChg chg="add">
          <ac:chgData name="Anca Rodean" userId="aabcb82bd507977c" providerId="LiveId" clId="{2C9F6C37-F641-430C-9BD0-414A2B24BBDC}" dt="2023-03-14T15:06:09.815" v="25" actId="26606"/>
          <ac:spMkLst>
            <pc:docMk/>
            <pc:sldMk cId="2475550643" sldId="259"/>
            <ac:spMk id="9" creationId="{D284A420-F50C-4C2C-B88E-E6F4EF504B6E}"/>
          </ac:spMkLst>
        </pc:spChg>
        <pc:spChg chg="add">
          <ac:chgData name="Anca Rodean" userId="aabcb82bd507977c" providerId="LiveId" clId="{2C9F6C37-F641-430C-9BD0-414A2B24BBDC}" dt="2023-03-14T15:06:09.815" v="25" actId="26606"/>
          <ac:spMkLst>
            <pc:docMk/>
            <pc:sldMk cId="2475550643" sldId="259"/>
            <ac:spMk id="11" creationId="{893A6D2E-5228-4998-9E24-EFCCA024675E}"/>
          </ac:spMkLst>
        </pc:spChg>
        <pc:spChg chg="add">
          <ac:chgData name="Anca Rodean" userId="aabcb82bd507977c" providerId="LiveId" clId="{2C9F6C37-F641-430C-9BD0-414A2B24BBDC}" dt="2023-03-14T15:06:09.815" v="25" actId="26606"/>
          <ac:spMkLst>
            <pc:docMk/>
            <pc:sldMk cId="2475550643" sldId="259"/>
            <ac:spMk id="17" creationId="{B098FE6D-7262-4839-92B0-81ABB08819F3}"/>
          </ac:spMkLst>
        </pc:spChg>
        <pc:spChg chg="add">
          <ac:chgData name="Anca Rodean" userId="aabcb82bd507977c" providerId="LiveId" clId="{2C9F6C37-F641-430C-9BD0-414A2B24BBDC}" dt="2023-03-14T15:06:09.815" v="25" actId="26606"/>
          <ac:spMkLst>
            <pc:docMk/>
            <pc:sldMk cId="2475550643" sldId="259"/>
            <ac:spMk id="19" creationId="{F489C2E0-4895-4B72-85EA-7EE9FAFFDC7E}"/>
          </ac:spMkLst>
        </pc:spChg>
        <pc:picChg chg="add mod">
          <ac:chgData name="Anca Rodean" userId="aabcb82bd507977c" providerId="LiveId" clId="{2C9F6C37-F641-430C-9BD0-414A2B24BBDC}" dt="2023-03-14T15:12:35.307" v="170" actId="1076"/>
          <ac:picMkLst>
            <pc:docMk/>
            <pc:sldMk cId="2475550643" sldId="259"/>
            <ac:picMk id="4" creationId="{F2B17BA7-8410-7986-D313-E529A74A95FD}"/>
          </ac:picMkLst>
        </pc:picChg>
        <pc:cxnChg chg="add">
          <ac:chgData name="Anca Rodean" userId="aabcb82bd507977c" providerId="LiveId" clId="{2C9F6C37-F641-430C-9BD0-414A2B24BBDC}" dt="2023-03-14T15:06:09.815" v="25" actId="26606"/>
          <ac:cxnSpMkLst>
            <pc:docMk/>
            <pc:sldMk cId="2475550643" sldId="259"/>
            <ac:cxnSpMk id="13" creationId="{3ADB48DB-8E25-4F2F-8C02-5B793937255F}"/>
          </ac:cxnSpMkLst>
        </pc:cxnChg>
        <pc:cxnChg chg="add">
          <ac:chgData name="Anca Rodean" userId="aabcb82bd507977c" providerId="LiveId" clId="{2C9F6C37-F641-430C-9BD0-414A2B24BBDC}" dt="2023-03-14T15:06:09.815" v="25" actId="26606"/>
          <ac:cxnSpMkLst>
            <pc:docMk/>
            <pc:sldMk cId="2475550643" sldId="259"/>
            <ac:cxnSpMk id="15" creationId="{C32BA7E3-7313-49C8-A245-A85BDEB13EB3}"/>
          </ac:cxnSpMkLst>
        </pc:cxnChg>
        <pc:cxnChg chg="add">
          <ac:chgData name="Anca Rodean" userId="aabcb82bd507977c" providerId="LiveId" clId="{2C9F6C37-F641-430C-9BD0-414A2B24BBDC}" dt="2023-03-14T15:06:09.815" v="25" actId="26606"/>
          <ac:cxnSpMkLst>
            <pc:docMk/>
            <pc:sldMk cId="2475550643" sldId="259"/>
            <ac:cxnSpMk id="21" creationId="{2E6B6C39-3A8E-4EAF-A0CD-4FE0CDFCD7DB}"/>
          </ac:cxnSpMkLst>
        </pc:cxnChg>
      </pc:sldChg>
      <pc:sldChg chg="addSp delSp modSp new mod setBg">
        <pc:chgData name="Anca Rodean" userId="aabcb82bd507977c" providerId="LiveId" clId="{2C9F6C37-F641-430C-9BD0-414A2B24BBDC}" dt="2023-03-14T15:46:59.158" v="1114" actId="14100"/>
        <pc:sldMkLst>
          <pc:docMk/>
          <pc:sldMk cId="2235381490" sldId="260"/>
        </pc:sldMkLst>
        <pc:spChg chg="mod">
          <ac:chgData name="Anca Rodean" userId="aabcb82bd507977c" providerId="LiveId" clId="{2C9F6C37-F641-430C-9BD0-414A2B24BBDC}" dt="2023-03-14T15:44:32.950" v="1083" actId="26606"/>
          <ac:spMkLst>
            <pc:docMk/>
            <pc:sldMk cId="2235381490" sldId="260"/>
            <ac:spMk id="2" creationId="{90AAC5F0-EF95-959E-56F9-698C2111264B}"/>
          </ac:spMkLst>
        </pc:spChg>
        <pc:spChg chg="add mod ord">
          <ac:chgData name="Anca Rodean" userId="aabcb82bd507977c" providerId="LiveId" clId="{2C9F6C37-F641-430C-9BD0-414A2B24BBDC}" dt="2023-03-14T15:46:59.158" v="1114" actId="14100"/>
          <ac:spMkLst>
            <pc:docMk/>
            <pc:sldMk cId="2235381490" sldId="260"/>
            <ac:spMk id="3" creationId="{68F66A59-E26A-2857-47DB-F9E3476CA870}"/>
          </ac:spMkLst>
        </pc:spChg>
        <pc:spChg chg="add del">
          <ac:chgData name="Anca Rodean" userId="aabcb82bd507977c" providerId="LiveId" clId="{2C9F6C37-F641-430C-9BD0-414A2B24BBDC}" dt="2023-03-14T15:44:32.950" v="1083" actId="26606"/>
          <ac:spMkLst>
            <pc:docMk/>
            <pc:sldMk cId="2235381490" sldId="260"/>
            <ac:spMk id="1031" creationId="{038E7D36-B1C9-463C-983F-AEA5810A60D0}"/>
          </ac:spMkLst>
        </pc:spChg>
        <pc:spChg chg="add del">
          <ac:chgData name="Anca Rodean" userId="aabcb82bd507977c" providerId="LiveId" clId="{2C9F6C37-F641-430C-9BD0-414A2B24BBDC}" dt="2023-03-14T15:44:32.950" v="1083" actId="26606"/>
          <ac:spMkLst>
            <pc:docMk/>
            <pc:sldMk cId="2235381490" sldId="260"/>
            <ac:spMk id="1033" creationId="{37B9A221-B33F-47C2-85FF-2C8F363D797B}"/>
          </ac:spMkLst>
        </pc:spChg>
        <pc:spChg chg="add del">
          <ac:chgData name="Anca Rodean" userId="aabcb82bd507977c" providerId="LiveId" clId="{2C9F6C37-F641-430C-9BD0-414A2B24BBDC}" dt="2023-03-14T15:44:32.950" v="1083" actId="26606"/>
          <ac:spMkLst>
            <pc:docMk/>
            <pc:sldMk cId="2235381490" sldId="260"/>
            <ac:spMk id="1035" creationId="{CD0E0EF1-7626-4514-9337-271DD661B1EB}"/>
          </ac:spMkLst>
        </pc:spChg>
        <pc:spChg chg="add del">
          <ac:chgData name="Anca Rodean" userId="aabcb82bd507977c" providerId="LiveId" clId="{2C9F6C37-F641-430C-9BD0-414A2B24BBDC}" dt="2023-03-14T15:44:32.950" v="1083" actId="26606"/>
          <ac:spMkLst>
            <pc:docMk/>
            <pc:sldMk cId="2235381490" sldId="260"/>
            <ac:spMk id="1037" creationId="{5F0B1492-9A00-4F80-8771-0BB2C2C4353C}"/>
          </ac:spMkLst>
        </pc:spChg>
        <pc:spChg chg="add del">
          <ac:chgData name="Anca Rodean" userId="aabcb82bd507977c" providerId="LiveId" clId="{2C9F6C37-F641-430C-9BD0-414A2B24BBDC}" dt="2023-03-14T15:44:32.950" v="1083" actId="26606"/>
          <ac:spMkLst>
            <pc:docMk/>
            <pc:sldMk cId="2235381490" sldId="260"/>
            <ac:spMk id="1043" creationId="{1E92E983-45DE-48C2-9F5C-4C57109AFCDB}"/>
          </ac:spMkLst>
        </pc:spChg>
        <pc:spChg chg="add del">
          <ac:chgData name="Anca Rodean" userId="aabcb82bd507977c" providerId="LiveId" clId="{2C9F6C37-F641-430C-9BD0-414A2B24BBDC}" dt="2023-03-14T15:44:32.950" v="1083" actId="26606"/>
          <ac:spMkLst>
            <pc:docMk/>
            <pc:sldMk cId="2235381490" sldId="260"/>
            <ac:spMk id="1045" creationId="{6ED89666-CA44-47D1-ADBD-C4BFC525C968}"/>
          </ac:spMkLst>
        </pc:spChg>
        <pc:picChg chg="add mod ord">
          <ac:chgData name="Anca Rodean" userId="aabcb82bd507977c" providerId="LiveId" clId="{2C9F6C37-F641-430C-9BD0-414A2B24BBDC}" dt="2023-03-14T15:46:28.961" v="1108" actId="14100"/>
          <ac:picMkLst>
            <pc:docMk/>
            <pc:sldMk cId="2235381490" sldId="260"/>
            <ac:picMk id="5" creationId="{E07EE61E-CE80-AC7D-51AB-40C00E704021}"/>
          </ac:picMkLst>
        </pc:picChg>
        <pc:picChg chg="add mod">
          <ac:chgData name="Anca Rodean" userId="aabcb82bd507977c" providerId="LiveId" clId="{2C9F6C37-F641-430C-9BD0-414A2B24BBDC}" dt="2023-03-14T15:46:37.530" v="1110" actId="14100"/>
          <ac:picMkLst>
            <pc:docMk/>
            <pc:sldMk cId="2235381490" sldId="260"/>
            <ac:picMk id="6" creationId="{9F1BA47E-170F-4E83-00D7-BF4521CB1D2E}"/>
          </ac:picMkLst>
        </pc:picChg>
        <pc:picChg chg="add mod modCrop">
          <ac:chgData name="Anca Rodean" userId="aabcb82bd507977c" providerId="LiveId" clId="{2C9F6C37-F641-430C-9BD0-414A2B24BBDC}" dt="2023-03-14T15:46:55.966" v="1113" actId="1076"/>
          <ac:picMkLst>
            <pc:docMk/>
            <pc:sldMk cId="2235381490" sldId="260"/>
            <ac:picMk id="8" creationId="{82F9F284-1195-3B57-DDCD-B6B0189F65DC}"/>
          </ac:picMkLst>
        </pc:picChg>
        <pc:picChg chg="add mod">
          <ac:chgData name="Anca Rodean" userId="aabcb82bd507977c" providerId="LiveId" clId="{2C9F6C37-F641-430C-9BD0-414A2B24BBDC}" dt="2023-03-14T15:46:19.738" v="1106" actId="14100"/>
          <ac:picMkLst>
            <pc:docMk/>
            <pc:sldMk cId="2235381490" sldId="260"/>
            <ac:picMk id="1026" creationId="{BDC6B206-6A81-0927-F7A4-A6D71D928CD1}"/>
          </ac:picMkLst>
        </pc:picChg>
        <pc:cxnChg chg="add del">
          <ac:chgData name="Anca Rodean" userId="aabcb82bd507977c" providerId="LiveId" clId="{2C9F6C37-F641-430C-9BD0-414A2B24BBDC}" dt="2023-03-14T15:44:32.950" v="1083" actId="26606"/>
          <ac:cxnSpMkLst>
            <pc:docMk/>
            <pc:sldMk cId="2235381490" sldId="260"/>
            <ac:cxnSpMk id="1039" creationId="{7FAC7B62-8ACC-41ED-80AB-8D1CDF38B9E4}"/>
          </ac:cxnSpMkLst>
        </pc:cxnChg>
        <pc:cxnChg chg="add del">
          <ac:chgData name="Anca Rodean" userId="aabcb82bd507977c" providerId="LiveId" clId="{2C9F6C37-F641-430C-9BD0-414A2B24BBDC}" dt="2023-03-14T15:44:32.950" v="1083" actId="26606"/>
          <ac:cxnSpMkLst>
            <pc:docMk/>
            <pc:sldMk cId="2235381490" sldId="260"/>
            <ac:cxnSpMk id="1041" creationId="{945FF525-9A83-4625-99D9-B267BDE077E7}"/>
          </ac:cxnSpMkLst>
        </pc:cxnChg>
        <pc:cxnChg chg="add del">
          <ac:chgData name="Anca Rodean" userId="aabcb82bd507977c" providerId="LiveId" clId="{2C9F6C37-F641-430C-9BD0-414A2B24BBDC}" dt="2023-03-14T15:44:32.950" v="1083" actId="26606"/>
          <ac:cxnSpMkLst>
            <pc:docMk/>
            <pc:sldMk cId="2235381490" sldId="260"/>
            <ac:cxnSpMk id="1047" creationId="{ADFACA7C-FD77-4234-BC47-99FF15C1B09C}"/>
          </ac:cxnSpMkLst>
        </pc:cxnChg>
      </pc:sldChg>
      <pc:sldChg chg="addSp modSp new mod setBg">
        <pc:chgData name="Anca Rodean" userId="aabcb82bd507977c" providerId="LiveId" clId="{2C9F6C37-F641-430C-9BD0-414A2B24BBDC}" dt="2023-03-14T16:41:15.161" v="1373" actId="20577"/>
        <pc:sldMkLst>
          <pc:docMk/>
          <pc:sldMk cId="1607757982" sldId="261"/>
        </pc:sldMkLst>
        <pc:spChg chg="mod ord">
          <ac:chgData name="Anca Rodean" userId="aabcb82bd507977c" providerId="LiveId" clId="{2C9F6C37-F641-430C-9BD0-414A2B24BBDC}" dt="2023-03-14T16:41:15.161" v="1373" actId="20577"/>
          <ac:spMkLst>
            <pc:docMk/>
            <pc:sldMk cId="1607757982" sldId="261"/>
            <ac:spMk id="2" creationId="{926C58F1-5B31-58F7-CC59-9C34BEF48CF2}"/>
          </ac:spMkLst>
        </pc:spChg>
        <pc:spChg chg="add mod ord">
          <ac:chgData name="Anca Rodean" userId="aabcb82bd507977c" providerId="LiveId" clId="{2C9F6C37-F641-430C-9BD0-414A2B24BBDC}" dt="2023-03-14T15:34:05.821" v="935" actId="26606"/>
          <ac:spMkLst>
            <pc:docMk/>
            <pc:sldMk cId="1607757982" sldId="261"/>
            <ac:spMk id="3" creationId="{5B542BBD-3D41-A3C4-ED02-A9AF10916783}"/>
          </ac:spMkLst>
        </pc:spChg>
        <pc:spChg chg="add">
          <ac:chgData name="Anca Rodean" userId="aabcb82bd507977c" providerId="LiveId" clId="{2C9F6C37-F641-430C-9BD0-414A2B24BBDC}" dt="2023-03-14T15:34:05.821" v="935" actId="26606"/>
          <ac:spMkLst>
            <pc:docMk/>
            <pc:sldMk cId="1607757982" sldId="261"/>
            <ac:spMk id="11" creationId="{038E7D36-B1C9-463C-983F-AEA5810A60D0}"/>
          </ac:spMkLst>
        </pc:spChg>
        <pc:spChg chg="add">
          <ac:chgData name="Anca Rodean" userId="aabcb82bd507977c" providerId="LiveId" clId="{2C9F6C37-F641-430C-9BD0-414A2B24BBDC}" dt="2023-03-14T15:34:05.821" v="935" actId="26606"/>
          <ac:spMkLst>
            <pc:docMk/>
            <pc:sldMk cId="1607757982" sldId="261"/>
            <ac:spMk id="13" creationId="{37B9A221-B33F-47C2-85FF-2C8F363D797B}"/>
          </ac:spMkLst>
        </pc:spChg>
        <pc:spChg chg="add">
          <ac:chgData name="Anca Rodean" userId="aabcb82bd507977c" providerId="LiveId" clId="{2C9F6C37-F641-430C-9BD0-414A2B24BBDC}" dt="2023-03-14T15:34:05.821" v="935" actId="26606"/>
          <ac:spMkLst>
            <pc:docMk/>
            <pc:sldMk cId="1607757982" sldId="261"/>
            <ac:spMk id="15" creationId="{CD0E0EF1-7626-4514-9337-271DD661B1EB}"/>
          </ac:spMkLst>
        </pc:spChg>
        <pc:spChg chg="add">
          <ac:chgData name="Anca Rodean" userId="aabcb82bd507977c" providerId="LiveId" clId="{2C9F6C37-F641-430C-9BD0-414A2B24BBDC}" dt="2023-03-14T15:34:05.821" v="935" actId="26606"/>
          <ac:spMkLst>
            <pc:docMk/>
            <pc:sldMk cId="1607757982" sldId="261"/>
            <ac:spMk id="17" creationId="{5F0B1492-9A00-4F80-8771-0BB2C2C4353C}"/>
          </ac:spMkLst>
        </pc:spChg>
        <pc:spChg chg="add">
          <ac:chgData name="Anca Rodean" userId="aabcb82bd507977c" providerId="LiveId" clId="{2C9F6C37-F641-430C-9BD0-414A2B24BBDC}" dt="2023-03-14T15:34:05.821" v="935" actId="26606"/>
          <ac:spMkLst>
            <pc:docMk/>
            <pc:sldMk cId="1607757982" sldId="261"/>
            <ac:spMk id="23" creationId="{7B0EAC71-1588-4F05-B8F6-39B63FC638B6}"/>
          </ac:spMkLst>
        </pc:spChg>
        <pc:spChg chg="add">
          <ac:chgData name="Anca Rodean" userId="aabcb82bd507977c" providerId="LiveId" clId="{2C9F6C37-F641-430C-9BD0-414A2B24BBDC}" dt="2023-03-14T15:34:05.821" v="935" actId="26606"/>
          <ac:spMkLst>
            <pc:docMk/>
            <pc:sldMk cId="1607757982" sldId="261"/>
            <ac:spMk id="25" creationId="{B7D0ACE8-8ED8-4CA7-9DDB-B725E80C045F}"/>
          </ac:spMkLst>
        </pc:spChg>
        <pc:spChg chg="add">
          <ac:chgData name="Anca Rodean" userId="aabcb82bd507977c" providerId="LiveId" clId="{2C9F6C37-F641-430C-9BD0-414A2B24BBDC}" dt="2023-03-14T15:34:05.821" v="935" actId="26606"/>
          <ac:spMkLst>
            <pc:docMk/>
            <pc:sldMk cId="1607757982" sldId="261"/>
            <ac:spMk id="27" creationId="{9864AAEA-8DC4-4D15-864C-B53C5B4CCEE0}"/>
          </ac:spMkLst>
        </pc:spChg>
        <pc:spChg chg="add">
          <ac:chgData name="Anca Rodean" userId="aabcb82bd507977c" providerId="LiveId" clId="{2C9F6C37-F641-430C-9BD0-414A2B24BBDC}" dt="2023-03-14T15:34:05.821" v="935" actId="26606"/>
          <ac:spMkLst>
            <pc:docMk/>
            <pc:sldMk cId="1607757982" sldId="261"/>
            <ac:spMk id="29" creationId="{4F2A6A32-9ADF-4DD4-AEA5-0D1FF0F8B490}"/>
          </ac:spMkLst>
        </pc:spChg>
        <pc:spChg chg="add">
          <ac:chgData name="Anca Rodean" userId="aabcb82bd507977c" providerId="LiveId" clId="{2C9F6C37-F641-430C-9BD0-414A2B24BBDC}" dt="2023-03-14T15:34:05.821" v="935" actId="26606"/>
          <ac:spMkLst>
            <pc:docMk/>
            <pc:sldMk cId="1607757982" sldId="261"/>
            <ac:spMk id="31" creationId="{E82F361B-984A-43B6-AFE8-1F14394284E4}"/>
          </ac:spMkLst>
        </pc:spChg>
        <pc:picChg chg="add mod">
          <ac:chgData name="Anca Rodean" userId="aabcb82bd507977c" providerId="LiveId" clId="{2C9F6C37-F641-430C-9BD0-414A2B24BBDC}" dt="2023-03-14T15:34:05.821" v="935" actId="26606"/>
          <ac:picMkLst>
            <pc:docMk/>
            <pc:sldMk cId="1607757982" sldId="261"/>
            <ac:picMk id="4" creationId="{F633D8C7-2791-9373-278B-40FFA3D39BA3}"/>
          </ac:picMkLst>
        </pc:picChg>
        <pc:picChg chg="add mod ord">
          <ac:chgData name="Anca Rodean" userId="aabcb82bd507977c" providerId="LiveId" clId="{2C9F6C37-F641-430C-9BD0-414A2B24BBDC}" dt="2023-03-14T15:34:05.821" v="935" actId="26606"/>
          <ac:picMkLst>
            <pc:docMk/>
            <pc:sldMk cId="1607757982" sldId="261"/>
            <ac:picMk id="5" creationId="{55B72003-68CF-43CC-AA87-33A6C5592121}"/>
          </ac:picMkLst>
        </pc:picChg>
        <pc:picChg chg="add mod">
          <ac:chgData name="Anca Rodean" userId="aabcb82bd507977c" providerId="LiveId" clId="{2C9F6C37-F641-430C-9BD0-414A2B24BBDC}" dt="2023-03-14T15:34:13.782" v="937" actId="14100"/>
          <ac:picMkLst>
            <pc:docMk/>
            <pc:sldMk cId="1607757982" sldId="261"/>
            <ac:picMk id="6" creationId="{60783BCB-B612-86F7-9283-E4372A753E57}"/>
          </ac:picMkLst>
        </pc:picChg>
        <pc:cxnChg chg="add">
          <ac:chgData name="Anca Rodean" userId="aabcb82bd507977c" providerId="LiveId" clId="{2C9F6C37-F641-430C-9BD0-414A2B24BBDC}" dt="2023-03-14T15:34:05.821" v="935" actId="26606"/>
          <ac:cxnSpMkLst>
            <pc:docMk/>
            <pc:sldMk cId="1607757982" sldId="261"/>
            <ac:cxnSpMk id="19" creationId="{7FAC7B62-8ACC-41ED-80AB-8D1CDF38B9E4}"/>
          </ac:cxnSpMkLst>
        </pc:cxnChg>
        <pc:cxnChg chg="add">
          <ac:chgData name="Anca Rodean" userId="aabcb82bd507977c" providerId="LiveId" clId="{2C9F6C37-F641-430C-9BD0-414A2B24BBDC}" dt="2023-03-14T15:34:05.821" v="935" actId="26606"/>
          <ac:cxnSpMkLst>
            <pc:docMk/>
            <pc:sldMk cId="1607757982" sldId="261"/>
            <ac:cxnSpMk id="21" creationId="{945FF525-9A83-4625-99D9-B267BDE077E7}"/>
          </ac:cxnSpMkLst>
        </pc:cxnChg>
        <pc:cxnChg chg="add">
          <ac:chgData name="Anca Rodean" userId="aabcb82bd507977c" providerId="LiveId" clId="{2C9F6C37-F641-430C-9BD0-414A2B24BBDC}" dt="2023-03-14T15:34:05.821" v="935" actId="26606"/>
          <ac:cxnSpMkLst>
            <pc:docMk/>
            <pc:sldMk cId="1607757982" sldId="261"/>
            <ac:cxnSpMk id="33" creationId="{61FF92BA-874E-408A-BFAD-416A7FFE5976}"/>
          </ac:cxnSpMkLst>
        </pc:cxnChg>
      </pc:sldChg>
      <pc:sldChg chg="addSp modSp new mod setBg">
        <pc:chgData name="Anca Rodean" userId="aabcb82bd507977c" providerId="LiveId" clId="{2C9F6C37-F641-430C-9BD0-414A2B24BBDC}" dt="2023-03-14T16:41:21.769" v="1375" actId="20577"/>
        <pc:sldMkLst>
          <pc:docMk/>
          <pc:sldMk cId="2939290083" sldId="262"/>
        </pc:sldMkLst>
        <pc:spChg chg="mod">
          <ac:chgData name="Anca Rodean" userId="aabcb82bd507977c" providerId="LiveId" clId="{2C9F6C37-F641-430C-9BD0-414A2B24BBDC}" dt="2023-03-14T16:41:21.769" v="1375" actId="20577"/>
          <ac:spMkLst>
            <pc:docMk/>
            <pc:sldMk cId="2939290083" sldId="262"/>
            <ac:spMk id="2" creationId="{15035364-5F67-1906-4F5B-E2F06D2C7D31}"/>
          </ac:spMkLst>
        </pc:spChg>
        <pc:spChg chg="add mod ord">
          <ac:chgData name="Anca Rodean" userId="aabcb82bd507977c" providerId="LiveId" clId="{2C9F6C37-F641-430C-9BD0-414A2B24BBDC}" dt="2023-03-14T15:40:01.566" v="1066" actId="14100"/>
          <ac:spMkLst>
            <pc:docMk/>
            <pc:sldMk cId="2939290083" sldId="262"/>
            <ac:spMk id="3" creationId="{478590B9-71D6-B7E9-29AC-4903F7DE3CAE}"/>
          </ac:spMkLst>
        </pc:spChg>
        <pc:spChg chg="add">
          <ac:chgData name="Anca Rodean" userId="aabcb82bd507977c" providerId="LiveId" clId="{2C9F6C37-F641-430C-9BD0-414A2B24BBDC}" dt="2023-03-14T15:39:31.040" v="1061" actId="26606"/>
          <ac:spMkLst>
            <pc:docMk/>
            <pc:sldMk cId="2939290083" sldId="262"/>
            <ac:spMk id="11" creationId="{038E7D36-B1C9-463C-983F-AEA5810A60D0}"/>
          </ac:spMkLst>
        </pc:spChg>
        <pc:spChg chg="add">
          <ac:chgData name="Anca Rodean" userId="aabcb82bd507977c" providerId="LiveId" clId="{2C9F6C37-F641-430C-9BD0-414A2B24BBDC}" dt="2023-03-14T15:39:31.040" v="1061" actId="26606"/>
          <ac:spMkLst>
            <pc:docMk/>
            <pc:sldMk cId="2939290083" sldId="262"/>
            <ac:spMk id="13" creationId="{37B9A221-B33F-47C2-85FF-2C8F363D797B}"/>
          </ac:spMkLst>
        </pc:spChg>
        <pc:spChg chg="add">
          <ac:chgData name="Anca Rodean" userId="aabcb82bd507977c" providerId="LiveId" clId="{2C9F6C37-F641-430C-9BD0-414A2B24BBDC}" dt="2023-03-14T15:39:31.040" v="1061" actId="26606"/>
          <ac:spMkLst>
            <pc:docMk/>
            <pc:sldMk cId="2939290083" sldId="262"/>
            <ac:spMk id="15" creationId="{CD0E0EF1-7626-4514-9337-271DD661B1EB}"/>
          </ac:spMkLst>
        </pc:spChg>
        <pc:spChg chg="add">
          <ac:chgData name="Anca Rodean" userId="aabcb82bd507977c" providerId="LiveId" clId="{2C9F6C37-F641-430C-9BD0-414A2B24BBDC}" dt="2023-03-14T15:39:31.040" v="1061" actId="26606"/>
          <ac:spMkLst>
            <pc:docMk/>
            <pc:sldMk cId="2939290083" sldId="262"/>
            <ac:spMk id="17" creationId="{5F0B1492-9A00-4F80-8771-0BB2C2C4353C}"/>
          </ac:spMkLst>
        </pc:spChg>
        <pc:spChg chg="add">
          <ac:chgData name="Anca Rodean" userId="aabcb82bd507977c" providerId="LiveId" clId="{2C9F6C37-F641-430C-9BD0-414A2B24BBDC}" dt="2023-03-14T15:39:31.040" v="1061" actId="26606"/>
          <ac:spMkLst>
            <pc:docMk/>
            <pc:sldMk cId="2939290083" sldId="262"/>
            <ac:spMk id="23" creationId="{B28BAA4C-E726-48B3-8382-FF04528FD9C7}"/>
          </ac:spMkLst>
        </pc:spChg>
        <pc:picChg chg="add mod ord">
          <ac:chgData name="Anca Rodean" userId="aabcb82bd507977c" providerId="LiveId" clId="{2C9F6C37-F641-430C-9BD0-414A2B24BBDC}" dt="2023-03-14T15:40:19.738" v="1068" actId="1076"/>
          <ac:picMkLst>
            <pc:docMk/>
            <pc:sldMk cId="2939290083" sldId="262"/>
            <ac:picMk id="4" creationId="{3B06EA40-C0BE-84D7-73F9-7634D390ECCA}"/>
          </ac:picMkLst>
        </pc:picChg>
        <pc:picChg chg="add mod">
          <ac:chgData name="Anca Rodean" userId="aabcb82bd507977c" providerId="LiveId" clId="{2C9F6C37-F641-430C-9BD0-414A2B24BBDC}" dt="2023-03-14T15:39:31.040" v="1061" actId="26606"/>
          <ac:picMkLst>
            <pc:docMk/>
            <pc:sldMk cId="2939290083" sldId="262"/>
            <ac:picMk id="5" creationId="{D213B0E3-5C63-20EA-282C-D4462A0C9A4E}"/>
          </ac:picMkLst>
        </pc:picChg>
        <pc:picChg chg="add mod">
          <ac:chgData name="Anca Rodean" userId="aabcb82bd507977c" providerId="LiveId" clId="{2C9F6C37-F641-430C-9BD0-414A2B24BBDC}" dt="2023-03-14T15:39:31.040" v="1061" actId="26606"/>
          <ac:picMkLst>
            <pc:docMk/>
            <pc:sldMk cId="2939290083" sldId="262"/>
            <ac:picMk id="6" creationId="{4D1976EC-B4C1-99B0-1B07-B270B0C5CDE5}"/>
          </ac:picMkLst>
        </pc:picChg>
        <pc:cxnChg chg="add">
          <ac:chgData name="Anca Rodean" userId="aabcb82bd507977c" providerId="LiveId" clId="{2C9F6C37-F641-430C-9BD0-414A2B24BBDC}" dt="2023-03-14T15:39:31.040" v="1061" actId="26606"/>
          <ac:cxnSpMkLst>
            <pc:docMk/>
            <pc:sldMk cId="2939290083" sldId="262"/>
            <ac:cxnSpMk id="19" creationId="{7FAC7B62-8ACC-41ED-80AB-8D1CDF38B9E4}"/>
          </ac:cxnSpMkLst>
        </pc:cxnChg>
        <pc:cxnChg chg="add">
          <ac:chgData name="Anca Rodean" userId="aabcb82bd507977c" providerId="LiveId" clId="{2C9F6C37-F641-430C-9BD0-414A2B24BBDC}" dt="2023-03-14T15:39:31.040" v="1061" actId="26606"/>
          <ac:cxnSpMkLst>
            <pc:docMk/>
            <pc:sldMk cId="2939290083" sldId="262"/>
            <ac:cxnSpMk id="21" creationId="{945FF525-9A83-4625-99D9-B267BDE077E7}"/>
          </ac:cxnSpMkLst>
        </pc:cxnChg>
        <pc:cxnChg chg="add">
          <ac:chgData name="Anca Rodean" userId="aabcb82bd507977c" providerId="LiveId" clId="{2C9F6C37-F641-430C-9BD0-414A2B24BBDC}" dt="2023-03-14T15:39:31.040" v="1061" actId="26606"/>
          <ac:cxnSpMkLst>
            <pc:docMk/>
            <pc:sldMk cId="2939290083" sldId="262"/>
            <ac:cxnSpMk id="25" creationId="{E58B1629-F209-47B0-BA59-6BD937DBB08F}"/>
          </ac:cxnSpMkLst>
        </pc:cxnChg>
      </pc:sldChg>
      <pc:sldChg chg="addSp delSp modSp new mod setBg">
        <pc:chgData name="Anca Rodean" userId="aabcb82bd507977c" providerId="LiveId" clId="{2C9F6C37-F641-430C-9BD0-414A2B24BBDC}" dt="2023-03-14T15:41:23.244" v="1074" actId="1076"/>
        <pc:sldMkLst>
          <pc:docMk/>
          <pc:sldMk cId="1785337877" sldId="263"/>
        </pc:sldMkLst>
        <pc:spChg chg="add del">
          <ac:chgData name="Anca Rodean" userId="aabcb82bd507977c" providerId="LiveId" clId="{2C9F6C37-F641-430C-9BD0-414A2B24BBDC}" dt="2023-03-14T15:41:05.554" v="1072" actId="26606"/>
          <ac:spMkLst>
            <pc:docMk/>
            <pc:sldMk cId="1785337877" sldId="263"/>
            <ac:spMk id="7" creationId="{E2BA2BD9-7B54-4190-8F06-3EF3658A0020}"/>
          </ac:spMkLst>
        </pc:spChg>
        <pc:spChg chg="add del">
          <ac:chgData name="Anca Rodean" userId="aabcb82bd507977c" providerId="LiveId" clId="{2C9F6C37-F641-430C-9BD0-414A2B24BBDC}" dt="2023-03-14T15:41:05.554" v="1072" actId="26606"/>
          <ac:spMkLst>
            <pc:docMk/>
            <pc:sldMk cId="1785337877" sldId="263"/>
            <ac:spMk id="9" creationId="{CE455F85-0BF8-4FD0-9135-8763DF1BF5A3}"/>
          </ac:spMkLst>
        </pc:spChg>
        <pc:spChg chg="add">
          <ac:chgData name="Anca Rodean" userId="aabcb82bd507977c" providerId="LiveId" clId="{2C9F6C37-F641-430C-9BD0-414A2B24BBDC}" dt="2023-03-14T15:41:05.554" v="1073" actId="26606"/>
          <ac:spMkLst>
            <pc:docMk/>
            <pc:sldMk cId="1785337877" sldId="263"/>
            <ac:spMk id="13" creationId="{E722B2DD-E14D-4972-9D98-5D6E61B1B2D2}"/>
          </ac:spMkLst>
        </pc:spChg>
        <pc:picChg chg="add mod">
          <ac:chgData name="Anca Rodean" userId="aabcb82bd507977c" providerId="LiveId" clId="{2C9F6C37-F641-430C-9BD0-414A2B24BBDC}" dt="2023-03-14T15:41:23.244" v="1074" actId="1076"/>
          <ac:picMkLst>
            <pc:docMk/>
            <pc:sldMk cId="1785337877" sldId="263"/>
            <ac:picMk id="2" creationId="{D9763306-88ED-D3A5-E85E-0014CF49B779}"/>
          </ac:picMkLst>
        </pc:picChg>
        <pc:cxnChg chg="add del">
          <ac:chgData name="Anca Rodean" userId="aabcb82bd507977c" providerId="LiveId" clId="{2C9F6C37-F641-430C-9BD0-414A2B24BBDC}" dt="2023-03-14T15:41:05.554" v="1072" actId="26606"/>
          <ac:cxnSpMkLst>
            <pc:docMk/>
            <pc:sldMk cId="1785337877" sldId="263"/>
            <ac:cxnSpMk id="11" creationId="{2E6B6C39-3A8E-4EAF-A0CD-4FE0CDFCD7DB}"/>
          </ac:cxnSpMkLst>
        </pc:cxnChg>
        <pc:cxnChg chg="add">
          <ac:chgData name="Anca Rodean" userId="aabcb82bd507977c" providerId="LiveId" clId="{2C9F6C37-F641-430C-9BD0-414A2B24BBDC}" dt="2023-03-14T15:41:05.554" v="1073" actId="26606"/>
          <ac:cxnSpMkLst>
            <pc:docMk/>
            <pc:sldMk cId="1785337877" sldId="263"/>
            <ac:cxnSpMk id="14" creationId="{CFF58F2B-EB8E-4311-BE8E-9497C5AF7EB2}"/>
          </ac:cxnSpMkLst>
        </pc:cxnChg>
      </pc:sldChg>
      <pc:sldChg chg="addSp delSp modSp new mod setBg">
        <pc:chgData name="Anca Rodean" userId="aabcb82bd507977c" providerId="LiveId" clId="{2C9F6C37-F641-430C-9BD0-414A2B24BBDC}" dt="2023-03-14T15:49:30.816" v="1147" actId="6549"/>
        <pc:sldMkLst>
          <pc:docMk/>
          <pc:sldMk cId="1579301665" sldId="264"/>
        </pc:sldMkLst>
        <pc:spChg chg="add mod ord">
          <ac:chgData name="Anca Rodean" userId="aabcb82bd507977c" providerId="LiveId" clId="{2C9F6C37-F641-430C-9BD0-414A2B24BBDC}" dt="2023-03-14T15:49:30.816" v="1147" actId="6549"/>
          <ac:spMkLst>
            <pc:docMk/>
            <pc:sldMk cId="1579301665" sldId="264"/>
            <ac:spMk id="3" creationId="{F99EAC7E-A391-3D62-5FE7-928B189F8C91}"/>
          </ac:spMkLst>
        </pc:spChg>
        <pc:spChg chg="add del">
          <ac:chgData name="Anca Rodean" userId="aabcb82bd507977c" providerId="LiveId" clId="{2C9F6C37-F641-430C-9BD0-414A2B24BBDC}" dt="2023-03-14T15:47:59.875" v="1117" actId="26606"/>
          <ac:spMkLst>
            <pc:docMk/>
            <pc:sldMk cId="1579301665" sldId="264"/>
            <ac:spMk id="2055" creationId="{038E7D36-B1C9-463C-983F-AEA5810A60D0}"/>
          </ac:spMkLst>
        </pc:spChg>
        <pc:spChg chg="add del">
          <ac:chgData name="Anca Rodean" userId="aabcb82bd507977c" providerId="LiveId" clId="{2C9F6C37-F641-430C-9BD0-414A2B24BBDC}" dt="2023-03-14T15:47:59.875" v="1117" actId="26606"/>
          <ac:spMkLst>
            <pc:docMk/>
            <pc:sldMk cId="1579301665" sldId="264"/>
            <ac:spMk id="2057" creationId="{37B9A221-B33F-47C2-85FF-2C8F363D797B}"/>
          </ac:spMkLst>
        </pc:spChg>
        <pc:spChg chg="add del">
          <ac:chgData name="Anca Rodean" userId="aabcb82bd507977c" providerId="LiveId" clId="{2C9F6C37-F641-430C-9BD0-414A2B24BBDC}" dt="2023-03-14T15:47:59.875" v="1117" actId="26606"/>
          <ac:spMkLst>
            <pc:docMk/>
            <pc:sldMk cId="1579301665" sldId="264"/>
            <ac:spMk id="2059" creationId="{CD0E0EF1-7626-4514-9337-271DD661B1EB}"/>
          </ac:spMkLst>
        </pc:spChg>
        <pc:spChg chg="add del">
          <ac:chgData name="Anca Rodean" userId="aabcb82bd507977c" providerId="LiveId" clId="{2C9F6C37-F641-430C-9BD0-414A2B24BBDC}" dt="2023-03-14T15:47:59.875" v="1117" actId="26606"/>
          <ac:spMkLst>
            <pc:docMk/>
            <pc:sldMk cId="1579301665" sldId="264"/>
            <ac:spMk id="2061" creationId="{5F0B1492-9A00-4F80-8771-0BB2C2C4353C}"/>
          </ac:spMkLst>
        </pc:spChg>
        <pc:spChg chg="add del">
          <ac:chgData name="Anca Rodean" userId="aabcb82bd507977c" providerId="LiveId" clId="{2C9F6C37-F641-430C-9BD0-414A2B24BBDC}" dt="2023-03-14T15:47:59.875" v="1117" actId="26606"/>
          <ac:spMkLst>
            <pc:docMk/>
            <pc:sldMk cId="1579301665" sldId="264"/>
            <ac:spMk id="2067" creationId="{3ECBE1F1-D69B-4AFA-ABD5-8E41720EF6DE}"/>
          </ac:spMkLst>
        </pc:spChg>
        <pc:spChg chg="add del">
          <ac:chgData name="Anca Rodean" userId="aabcb82bd507977c" providerId="LiveId" clId="{2C9F6C37-F641-430C-9BD0-414A2B24BBDC}" dt="2023-03-14T15:47:59.875" v="1117" actId="26606"/>
          <ac:spMkLst>
            <pc:docMk/>
            <pc:sldMk cId="1579301665" sldId="264"/>
            <ac:spMk id="2069" creationId="{603A6265-E10C-4B85-9C20-E75FCAF9CC63}"/>
          </ac:spMkLst>
        </pc:spChg>
        <pc:picChg chg="add mod">
          <ac:chgData name="Anca Rodean" userId="aabcb82bd507977c" providerId="LiveId" clId="{2C9F6C37-F641-430C-9BD0-414A2B24BBDC}" dt="2023-03-14T15:48:36.152" v="1124" actId="1076"/>
          <ac:picMkLst>
            <pc:docMk/>
            <pc:sldMk cId="1579301665" sldId="264"/>
            <ac:picMk id="2050" creationId="{1010D9C4-14FC-AFDB-C600-04DA8DA3F2BE}"/>
          </ac:picMkLst>
        </pc:picChg>
        <pc:cxnChg chg="add del">
          <ac:chgData name="Anca Rodean" userId="aabcb82bd507977c" providerId="LiveId" clId="{2C9F6C37-F641-430C-9BD0-414A2B24BBDC}" dt="2023-03-14T15:47:59.875" v="1117" actId="26606"/>
          <ac:cxnSpMkLst>
            <pc:docMk/>
            <pc:sldMk cId="1579301665" sldId="264"/>
            <ac:cxnSpMk id="2063" creationId="{7FAC7B62-8ACC-41ED-80AB-8D1CDF38B9E4}"/>
          </ac:cxnSpMkLst>
        </pc:cxnChg>
        <pc:cxnChg chg="add del">
          <ac:chgData name="Anca Rodean" userId="aabcb82bd507977c" providerId="LiveId" clId="{2C9F6C37-F641-430C-9BD0-414A2B24BBDC}" dt="2023-03-14T15:47:59.875" v="1117" actId="26606"/>
          <ac:cxnSpMkLst>
            <pc:docMk/>
            <pc:sldMk cId="1579301665" sldId="264"/>
            <ac:cxnSpMk id="2065" creationId="{945FF525-9A83-4625-99D9-B267BDE077E7}"/>
          </ac:cxnSpMkLst>
        </pc:cxnChg>
        <pc:cxnChg chg="add del">
          <ac:chgData name="Anca Rodean" userId="aabcb82bd507977c" providerId="LiveId" clId="{2C9F6C37-F641-430C-9BD0-414A2B24BBDC}" dt="2023-03-14T15:47:59.875" v="1117" actId="26606"/>
          <ac:cxnSpMkLst>
            <pc:docMk/>
            <pc:sldMk cId="1579301665" sldId="264"/>
            <ac:cxnSpMk id="2071" creationId="{61FF92BA-874E-408A-BFAD-416A7FFE5976}"/>
          </ac:cxnSpMkLst>
        </pc:cxnChg>
      </pc:sldChg>
      <pc:sldChg chg="addSp modSp new mod">
        <pc:chgData name="Anca Rodean" userId="aabcb82bd507977c" providerId="LiveId" clId="{2C9F6C37-F641-430C-9BD0-414A2B24BBDC}" dt="2023-03-14T15:52:58.907" v="1371" actId="14100"/>
        <pc:sldMkLst>
          <pc:docMk/>
          <pc:sldMk cId="2017146688" sldId="265"/>
        </pc:sldMkLst>
        <pc:spChg chg="mod">
          <ac:chgData name="Anca Rodean" userId="aabcb82bd507977c" providerId="LiveId" clId="{2C9F6C37-F641-430C-9BD0-414A2B24BBDC}" dt="2023-03-14T15:52:47.323" v="1369" actId="1076"/>
          <ac:spMkLst>
            <pc:docMk/>
            <pc:sldMk cId="2017146688" sldId="265"/>
            <ac:spMk id="2" creationId="{302DA518-89C0-E0A8-2C9D-FA6F7D820051}"/>
          </ac:spMkLst>
        </pc:spChg>
        <pc:spChg chg="add mod">
          <ac:chgData name="Anca Rodean" userId="aabcb82bd507977c" providerId="LiveId" clId="{2C9F6C37-F641-430C-9BD0-414A2B24BBDC}" dt="2023-03-14T15:52:58.907" v="1371" actId="14100"/>
          <ac:spMkLst>
            <pc:docMk/>
            <pc:sldMk cId="2017146688" sldId="265"/>
            <ac:spMk id="3" creationId="{016EFEAB-C21D-6F53-8B94-6B1F1039432C}"/>
          </ac:spMkLst>
        </pc:spChg>
      </pc:sldChg>
      <pc:sldChg chg="addSp delSp modSp new mod setBg">
        <pc:chgData name="Anca Rodean" userId="aabcb82bd507977c" providerId="LiveId" clId="{2C9F6C37-F641-430C-9BD0-414A2B24BBDC}" dt="2023-03-14T17:13:02.361" v="1782" actId="14100"/>
        <pc:sldMkLst>
          <pc:docMk/>
          <pc:sldMk cId="3500210706" sldId="266"/>
        </pc:sldMkLst>
        <pc:spChg chg="mod">
          <ac:chgData name="Anca Rodean" userId="aabcb82bd507977c" providerId="LiveId" clId="{2C9F6C37-F641-430C-9BD0-414A2B24BBDC}" dt="2023-03-14T17:12:22.713" v="1770" actId="1076"/>
          <ac:spMkLst>
            <pc:docMk/>
            <pc:sldMk cId="3500210706" sldId="266"/>
            <ac:spMk id="2" creationId="{0C33A5FF-16AE-B60C-10FD-9ADE30B5BAB9}"/>
          </ac:spMkLst>
        </pc:spChg>
        <pc:spChg chg="add mod ord">
          <ac:chgData name="Anca Rodean" userId="aabcb82bd507977c" providerId="LiveId" clId="{2C9F6C37-F641-430C-9BD0-414A2B24BBDC}" dt="2023-03-14T17:13:02.361" v="1782" actId="14100"/>
          <ac:spMkLst>
            <pc:docMk/>
            <pc:sldMk cId="3500210706" sldId="266"/>
            <ac:spMk id="3" creationId="{4595F265-AC28-8CC4-1B70-4E6787024C53}"/>
          </ac:spMkLst>
        </pc:spChg>
        <pc:spChg chg="add del">
          <ac:chgData name="Anca Rodean" userId="aabcb82bd507977c" providerId="LiveId" clId="{2C9F6C37-F641-430C-9BD0-414A2B24BBDC}" dt="2023-03-14T16:49:59.417" v="1730" actId="26606"/>
          <ac:spMkLst>
            <pc:docMk/>
            <pc:sldMk cId="3500210706" sldId="266"/>
            <ac:spMk id="9" creationId="{038E7D36-B1C9-463C-983F-AEA5810A60D0}"/>
          </ac:spMkLst>
        </pc:spChg>
        <pc:spChg chg="add del">
          <ac:chgData name="Anca Rodean" userId="aabcb82bd507977c" providerId="LiveId" clId="{2C9F6C37-F641-430C-9BD0-414A2B24BBDC}" dt="2023-03-14T16:49:59.417" v="1730" actId="26606"/>
          <ac:spMkLst>
            <pc:docMk/>
            <pc:sldMk cId="3500210706" sldId="266"/>
            <ac:spMk id="11" creationId="{37B9A221-B33F-47C2-85FF-2C8F363D797B}"/>
          </ac:spMkLst>
        </pc:spChg>
        <pc:spChg chg="add del">
          <ac:chgData name="Anca Rodean" userId="aabcb82bd507977c" providerId="LiveId" clId="{2C9F6C37-F641-430C-9BD0-414A2B24BBDC}" dt="2023-03-14T16:49:59.417" v="1730" actId="26606"/>
          <ac:spMkLst>
            <pc:docMk/>
            <pc:sldMk cId="3500210706" sldId="266"/>
            <ac:spMk id="13" creationId="{CD0E0EF1-7626-4514-9337-271DD661B1EB}"/>
          </ac:spMkLst>
        </pc:spChg>
        <pc:spChg chg="add del">
          <ac:chgData name="Anca Rodean" userId="aabcb82bd507977c" providerId="LiveId" clId="{2C9F6C37-F641-430C-9BD0-414A2B24BBDC}" dt="2023-03-14T16:49:59.417" v="1730" actId="26606"/>
          <ac:spMkLst>
            <pc:docMk/>
            <pc:sldMk cId="3500210706" sldId="266"/>
            <ac:spMk id="15" creationId="{5F0B1492-9A00-4F80-8771-0BB2C2C4353C}"/>
          </ac:spMkLst>
        </pc:spChg>
        <pc:spChg chg="add del">
          <ac:chgData name="Anca Rodean" userId="aabcb82bd507977c" providerId="LiveId" clId="{2C9F6C37-F641-430C-9BD0-414A2B24BBDC}" dt="2023-03-14T16:49:59.417" v="1730" actId="26606"/>
          <ac:spMkLst>
            <pc:docMk/>
            <pc:sldMk cId="3500210706" sldId="266"/>
            <ac:spMk id="21" creationId="{9E6671AF-110C-4E4D-BEB4-1323A3136D1B}"/>
          </ac:spMkLst>
        </pc:spChg>
        <pc:spChg chg="add del">
          <ac:chgData name="Anca Rodean" userId="aabcb82bd507977c" providerId="LiveId" clId="{2C9F6C37-F641-430C-9BD0-414A2B24BBDC}" dt="2023-03-14T16:49:59.417" v="1730" actId="26606"/>
          <ac:spMkLst>
            <pc:docMk/>
            <pc:sldMk cId="3500210706" sldId="266"/>
            <ac:spMk id="23" creationId="{E18AC0D4-F32D-4067-9F63-E553F4AFFF0E}"/>
          </ac:spMkLst>
        </pc:spChg>
        <pc:spChg chg="add del">
          <ac:chgData name="Anca Rodean" userId="aabcb82bd507977c" providerId="LiveId" clId="{2C9F6C37-F641-430C-9BD0-414A2B24BBDC}" dt="2023-03-14T17:11:30.852" v="1758" actId="26606"/>
          <ac:spMkLst>
            <pc:docMk/>
            <pc:sldMk cId="3500210706" sldId="266"/>
            <ac:spMk id="1028" creationId="{038E7D36-B1C9-463C-983F-AEA5810A60D0}"/>
          </ac:spMkLst>
        </pc:spChg>
        <pc:spChg chg="add del">
          <ac:chgData name="Anca Rodean" userId="aabcb82bd507977c" providerId="LiveId" clId="{2C9F6C37-F641-430C-9BD0-414A2B24BBDC}" dt="2023-03-14T17:11:30.852" v="1758" actId="26606"/>
          <ac:spMkLst>
            <pc:docMk/>
            <pc:sldMk cId="3500210706" sldId="266"/>
            <ac:spMk id="1029" creationId="{37B9A221-B33F-47C2-85FF-2C8F363D797B}"/>
          </ac:spMkLst>
        </pc:spChg>
        <pc:spChg chg="add del">
          <ac:chgData name="Anca Rodean" userId="aabcb82bd507977c" providerId="LiveId" clId="{2C9F6C37-F641-430C-9BD0-414A2B24BBDC}" dt="2023-03-14T17:11:30.852" v="1758" actId="26606"/>
          <ac:spMkLst>
            <pc:docMk/>
            <pc:sldMk cId="3500210706" sldId="266"/>
            <ac:spMk id="1030" creationId="{CD0E0EF1-7626-4514-9337-271DD661B1EB}"/>
          </ac:spMkLst>
        </pc:spChg>
        <pc:spChg chg="add del">
          <ac:chgData name="Anca Rodean" userId="aabcb82bd507977c" providerId="LiveId" clId="{2C9F6C37-F641-430C-9BD0-414A2B24BBDC}" dt="2023-03-14T16:51:42.575" v="1733" actId="26606"/>
          <ac:spMkLst>
            <pc:docMk/>
            <pc:sldMk cId="3500210706" sldId="266"/>
            <ac:spMk id="1031" creationId="{038E7D36-B1C9-463C-983F-AEA5810A60D0}"/>
          </ac:spMkLst>
        </pc:spChg>
        <pc:spChg chg="add del">
          <ac:chgData name="Anca Rodean" userId="aabcb82bd507977c" providerId="LiveId" clId="{2C9F6C37-F641-430C-9BD0-414A2B24BBDC}" dt="2023-03-14T17:11:30.852" v="1758" actId="26606"/>
          <ac:spMkLst>
            <pc:docMk/>
            <pc:sldMk cId="3500210706" sldId="266"/>
            <ac:spMk id="1032" creationId="{5F0B1492-9A00-4F80-8771-0BB2C2C4353C}"/>
          </ac:spMkLst>
        </pc:spChg>
        <pc:spChg chg="add del">
          <ac:chgData name="Anca Rodean" userId="aabcb82bd507977c" providerId="LiveId" clId="{2C9F6C37-F641-430C-9BD0-414A2B24BBDC}" dt="2023-03-14T16:51:42.575" v="1733" actId="26606"/>
          <ac:spMkLst>
            <pc:docMk/>
            <pc:sldMk cId="3500210706" sldId="266"/>
            <ac:spMk id="1033" creationId="{37B9A221-B33F-47C2-85FF-2C8F363D797B}"/>
          </ac:spMkLst>
        </pc:spChg>
        <pc:spChg chg="add del">
          <ac:chgData name="Anca Rodean" userId="aabcb82bd507977c" providerId="LiveId" clId="{2C9F6C37-F641-430C-9BD0-414A2B24BBDC}" dt="2023-03-14T16:51:42.575" v="1733" actId="26606"/>
          <ac:spMkLst>
            <pc:docMk/>
            <pc:sldMk cId="3500210706" sldId="266"/>
            <ac:spMk id="1035" creationId="{CD0E0EF1-7626-4514-9337-271DD661B1EB}"/>
          </ac:spMkLst>
        </pc:spChg>
        <pc:spChg chg="add del">
          <ac:chgData name="Anca Rodean" userId="aabcb82bd507977c" providerId="LiveId" clId="{2C9F6C37-F641-430C-9BD0-414A2B24BBDC}" dt="2023-03-14T16:51:42.575" v="1733" actId="26606"/>
          <ac:spMkLst>
            <pc:docMk/>
            <pc:sldMk cId="3500210706" sldId="266"/>
            <ac:spMk id="1037" creationId="{5F0B1492-9A00-4F80-8771-0BB2C2C4353C}"/>
          </ac:spMkLst>
        </pc:spChg>
        <pc:spChg chg="add del">
          <ac:chgData name="Anca Rodean" userId="aabcb82bd507977c" providerId="LiveId" clId="{2C9F6C37-F641-430C-9BD0-414A2B24BBDC}" dt="2023-03-14T17:11:30.852" v="1758" actId="26606"/>
          <ac:spMkLst>
            <pc:docMk/>
            <pc:sldMk cId="3500210706" sldId="266"/>
            <ac:spMk id="1038" creationId="{C0763A76-9F1C-4FC5-82B7-DD475DA461B2}"/>
          </ac:spMkLst>
        </pc:spChg>
        <pc:spChg chg="add del">
          <ac:chgData name="Anca Rodean" userId="aabcb82bd507977c" providerId="LiveId" clId="{2C9F6C37-F641-430C-9BD0-414A2B24BBDC}" dt="2023-03-14T17:11:30.852" v="1758" actId="26606"/>
          <ac:spMkLst>
            <pc:docMk/>
            <pc:sldMk cId="3500210706" sldId="266"/>
            <ac:spMk id="1040" creationId="{E81BF4F6-F2CF-4984-9D14-D6966D92F99F}"/>
          </ac:spMkLst>
        </pc:spChg>
        <pc:spChg chg="add del">
          <ac:chgData name="Anca Rodean" userId="aabcb82bd507977c" providerId="LiveId" clId="{2C9F6C37-F641-430C-9BD0-414A2B24BBDC}" dt="2023-03-14T16:51:42.575" v="1733" actId="26606"/>
          <ac:spMkLst>
            <pc:docMk/>
            <pc:sldMk cId="3500210706" sldId="266"/>
            <ac:spMk id="1043" creationId="{BCF92F73-95F2-405A-B97D-D85BFA2A1A94}"/>
          </ac:spMkLst>
        </pc:spChg>
        <pc:spChg chg="add">
          <ac:chgData name="Anca Rodean" userId="aabcb82bd507977c" providerId="LiveId" clId="{2C9F6C37-F641-430C-9BD0-414A2B24BBDC}" dt="2023-03-14T17:11:30.852" v="1758" actId="26606"/>
          <ac:spMkLst>
            <pc:docMk/>
            <pc:sldMk cId="3500210706" sldId="266"/>
            <ac:spMk id="1044" creationId="{038E7D36-B1C9-463C-983F-AEA5810A60D0}"/>
          </ac:spMkLst>
        </pc:spChg>
        <pc:spChg chg="add del">
          <ac:chgData name="Anca Rodean" userId="aabcb82bd507977c" providerId="LiveId" clId="{2C9F6C37-F641-430C-9BD0-414A2B24BBDC}" dt="2023-03-14T16:51:42.575" v="1733" actId="26606"/>
          <ac:spMkLst>
            <pc:docMk/>
            <pc:sldMk cId="3500210706" sldId="266"/>
            <ac:spMk id="1045" creationId="{E18AC0D4-F32D-4067-9F63-E553F4AFFF0E}"/>
          </ac:spMkLst>
        </pc:spChg>
        <pc:spChg chg="add">
          <ac:chgData name="Anca Rodean" userId="aabcb82bd507977c" providerId="LiveId" clId="{2C9F6C37-F641-430C-9BD0-414A2B24BBDC}" dt="2023-03-14T17:11:30.852" v="1758" actId="26606"/>
          <ac:spMkLst>
            <pc:docMk/>
            <pc:sldMk cId="3500210706" sldId="266"/>
            <ac:spMk id="1049" creationId="{37B9A221-B33F-47C2-85FF-2C8F363D797B}"/>
          </ac:spMkLst>
        </pc:spChg>
        <pc:spChg chg="add">
          <ac:chgData name="Anca Rodean" userId="aabcb82bd507977c" providerId="LiveId" clId="{2C9F6C37-F641-430C-9BD0-414A2B24BBDC}" dt="2023-03-14T17:11:30.852" v="1758" actId="26606"/>
          <ac:spMkLst>
            <pc:docMk/>
            <pc:sldMk cId="3500210706" sldId="266"/>
            <ac:spMk id="1051" creationId="{CD0E0EF1-7626-4514-9337-271DD661B1EB}"/>
          </ac:spMkLst>
        </pc:spChg>
        <pc:spChg chg="add">
          <ac:chgData name="Anca Rodean" userId="aabcb82bd507977c" providerId="LiveId" clId="{2C9F6C37-F641-430C-9BD0-414A2B24BBDC}" dt="2023-03-14T17:11:30.852" v="1758" actId="26606"/>
          <ac:spMkLst>
            <pc:docMk/>
            <pc:sldMk cId="3500210706" sldId="266"/>
            <ac:spMk id="1053" creationId="{5F0B1492-9A00-4F80-8771-0BB2C2C4353C}"/>
          </ac:spMkLst>
        </pc:spChg>
        <pc:spChg chg="add">
          <ac:chgData name="Anca Rodean" userId="aabcb82bd507977c" providerId="LiveId" clId="{2C9F6C37-F641-430C-9BD0-414A2B24BBDC}" dt="2023-03-14T17:11:30.852" v="1758" actId="26606"/>
          <ac:spMkLst>
            <pc:docMk/>
            <pc:sldMk cId="3500210706" sldId="266"/>
            <ac:spMk id="1059" creationId="{561C2CD7-FD2D-4BE4-AA1F-26603E17F7BB}"/>
          </ac:spMkLst>
        </pc:spChg>
        <pc:spChg chg="add">
          <ac:chgData name="Anca Rodean" userId="aabcb82bd507977c" providerId="LiveId" clId="{2C9F6C37-F641-430C-9BD0-414A2B24BBDC}" dt="2023-03-14T17:11:30.852" v="1758" actId="26606"/>
          <ac:spMkLst>
            <pc:docMk/>
            <pc:sldMk cId="3500210706" sldId="266"/>
            <ac:spMk id="1061" creationId="{1CC260F1-CD9A-42C9-8ED4-1C61328D8F9E}"/>
          </ac:spMkLst>
        </pc:spChg>
        <pc:picChg chg="add mod ord">
          <ac:chgData name="Anca Rodean" userId="aabcb82bd507977c" providerId="LiveId" clId="{2C9F6C37-F641-430C-9BD0-414A2B24BBDC}" dt="2023-03-14T17:12:44.721" v="1776" actId="14100"/>
          <ac:picMkLst>
            <pc:docMk/>
            <pc:sldMk cId="3500210706" sldId="266"/>
            <ac:picMk id="4" creationId="{017EEE92-64DC-A448-06AE-9EF48A64FC7B}"/>
          </ac:picMkLst>
        </pc:picChg>
        <pc:picChg chg="add mod modCrop">
          <ac:chgData name="Anca Rodean" userId="aabcb82bd507977c" providerId="LiveId" clId="{2C9F6C37-F641-430C-9BD0-414A2B24BBDC}" dt="2023-03-14T17:12:27.536" v="1772" actId="14100"/>
          <ac:picMkLst>
            <pc:docMk/>
            <pc:sldMk cId="3500210706" sldId="266"/>
            <ac:picMk id="6" creationId="{D02AFF8C-DF20-B03E-1756-780B897C24B3}"/>
          </ac:picMkLst>
        </pc:picChg>
        <pc:picChg chg="add mod">
          <ac:chgData name="Anca Rodean" userId="aabcb82bd507977c" providerId="LiveId" clId="{2C9F6C37-F641-430C-9BD0-414A2B24BBDC}" dt="2023-03-14T17:12:50.808" v="1778" actId="14100"/>
          <ac:picMkLst>
            <pc:docMk/>
            <pc:sldMk cId="3500210706" sldId="266"/>
            <ac:picMk id="8" creationId="{093365A8-41FF-937A-E036-868FC5BD7795}"/>
          </ac:picMkLst>
        </pc:picChg>
        <pc:picChg chg="add mod ord">
          <ac:chgData name="Anca Rodean" userId="aabcb82bd507977c" providerId="LiveId" clId="{2C9F6C37-F641-430C-9BD0-414A2B24BBDC}" dt="2023-03-14T17:12:35.824" v="1774" actId="14100"/>
          <ac:picMkLst>
            <pc:docMk/>
            <pc:sldMk cId="3500210706" sldId="266"/>
            <ac:picMk id="12" creationId="{31BF281E-456A-3D75-EB35-1A6146906D10}"/>
          </ac:picMkLst>
        </pc:picChg>
        <pc:picChg chg="add del mod ord">
          <ac:chgData name="Anca Rodean" userId="aabcb82bd507977c" providerId="LiveId" clId="{2C9F6C37-F641-430C-9BD0-414A2B24BBDC}" dt="2023-03-14T17:09:31.954" v="1735" actId="478"/>
          <ac:picMkLst>
            <pc:docMk/>
            <pc:sldMk cId="3500210706" sldId="266"/>
            <ac:picMk id="1026" creationId="{AD4D8D7F-F881-C6F4-672F-DE8727AB8DA1}"/>
          </ac:picMkLst>
        </pc:picChg>
        <pc:cxnChg chg="add del">
          <ac:chgData name="Anca Rodean" userId="aabcb82bd507977c" providerId="LiveId" clId="{2C9F6C37-F641-430C-9BD0-414A2B24BBDC}" dt="2023-03-14T16:49:59.417" v="1730" actId="26606"/>
          <ac:cxnSpMkLst>
            <pc:docMk/>
            <pc:sldMk cId="3500210706" sldId="266"/>
            <ac:cxnSpMk id="17" creationId="{7FAC7B62-8ACC-41ED-80AB-8D1CDF38B9E4}"/>
          </ac:cxnSpMkLst>
        </pc:cxnChg>
        <pc:cxnChg chg="add del">
          <ac:chgData name="Anca Rodean" userId="aabcb82bd507977c" providerId="LiveId" clId="{2C9F6C37-F641-430C-9BD0-414A2B24BBDC}" dt="2023-03-14T16:49:59.417" v="1730" actId="26606"/>
          <ac:cxnSpMkLst>
            <pc:docMk/>
            <pc:sldMk cId="3500210706" sldId="266"/>
            <ac:cxnSpMk id="19" creationId="{945FF525-9A83-4625-99D9-B267BDE077E7}"/>
          </ac:cxnSpMkLst>
        </pc:cxnChg>
        <pc:cxnChg chg="add del">
          <ac:chgData name="Anca Rodean" userId="aabcb82bd507977c" providerId="LiveId" clId="{2C9F6C37-F641-430C-9BD0-414A2B24BBDC}" dt="2023-03-14T16:49:59.417" v="1730" actId="26606"/>
          <ac:cxnSpMkLst>
            <pc:docMk/>
            <pc:sldMk cId="3500210706" sldId="266"/>
            <ac:cxnSpMk id="25" creationId="{9E499B2F-6D89-41AB-B19D-C0493939F71F}"/>
          </ac:cxnSpMkLst>
        </pc:cxnChg>
        <pc:cxnChg chg="add del">
          <ac:chgData name="Anca Rodean" userId="aabcb82bd507977c" providerId="LiveId" clId="{2C9F6C37-F641-430C-9BD0-414A2B24BBDC}" dt="2023-03-14T17:11:30.852" v="1758" actId="26606"/>
          <ac:cxnSpMkLst>
            <pc:docMk/>
            <pc:sldMk cId="3500210706" sldId="266"/>
            <ac:cxnSpMk id="1034" creationId="{7FAC7B62-8ACC-41ED-80AB-8D1CDF38B9E4}"/>
          </ac:cxnSpMkLst>
        </pc:cxnChg>
        <pc:cxnChg chg="add del">
          <ac:chgData name="Anca Rodean" userId="aabcb82bd507977c" providerId="LiveId" clId="{2C9F6C37-F641-430C-9BD0-414A2B24BBDC}" dt="2023-03-14T17:11:30.852" v="1758" actId="26606"/>
          <ac:cxnSpMkLst>
            <pc:docMk/>
            <pc:sldMk cId="3500210706" sldId="266"/>
            <ac:cxnSpMk id="1036" creationId="{945FF525-9A83-4625-99D9-B267BDE077E7}"/>
          </ac:cxnSpMkLst>
        </pc:cxnChg>
        <pc:cxnChg chg="add del">
          <ac:chgData name="Anca Rodean" userId="aabcb82bd507977c" providerId="LiveId" clId="{2C9F6C37-F641-430C-9BD0-414A2B24BBDC}" dt="2023-03-14T16:51:42.575" v="1733" actId="26606"/>
          <ac:cxnSpMkLst>
            <pc:docMk/>
            <pc:sldMk cId="3500210706" sldId="266"/>
            <ac:cxnSpMk id="1039" creationId="{7FAC7B62-8ACC-41ED-80AB-8D1CDF38B9E4}"/>
          </ac:cxnSpMkLst>
        </pc:cxnChg>
        <pc:cxnChg chg="add del">
          <ac:chgData name="Anca Rodean" userId="aabcb82bd507977c" providerId="LiveId" clId="{2C9F6C37-F641-430C-9BD0-414A2B24BBDC}" dt="2023-03-14T16:51:42.575" v="1733" actId="26606"/>
          <ac:cxnSpMkLst>
            <pc:docMk/>
            <pc:sldMk cId="3500210706" sldId="266"/>
            <ac:cxnSpMk id="1041" creationId="{945FF525-9A83-4625-99D9-B267BDE077E7}"/>
          </ac:cxnSpMkLst>
        </pc:cxnChg>
        <pc:cxnChg chg="add del">
          <ac:chgData name="Anca Rodean" userId="aabcb82bd507977c" providerId="LiveId" clId="{2C9F6C37-F641-430C-9BD0-414A2B24BBDC}" dt="2023-03-14T17:11:30.852" v="1758" actId="26606"/>
          <ac:cxnSpMkLst>
            <pc:docMk/>
            <pc:sldMk cId="3500210706" sldId="266"/>
            <ac:cxnSpMk id="1042" creationId="{4C0E7494-7780-4936-B767-2F5FCAB557F9}"/>
          </ac:cxnSpMkLst>
        </pc:cxnChg>
        <pc:cxnChg chg="add del">
          <ac:chgData name="Anca Rodean" userId="aabcb82bd507977c" providerId="LiveId" clId="{2C9F6C37-F641-430C-9BD0-414A2B24BBDC}" dt="2023-03-14T16:51:42.575" v="1733" actId="26606"/>
          <ac:cxnSpMkLst>
            <pc:docMk/>
            <pc:sldMk cId="3500210706" sldId="266"/>
            <ac:cxnSpMk id="1047" creationId="{9E499B2F-6D89-41AB-B19D-C0493939F71F}"/>
          </ac:cxnSpMkLst>
        </pc:cxnChg>
        <pc:cxnChg chg="add">
          <ac:chgData name="Anca Rodean" userId="aabcb82bd507977c" providerId="LiveId" clId="{2C9F6C37-F641-430C-9BD0-414A2B24BBDC}" dt="2023-03-14T17:11:30.852" v="1758" actId="26606"/>
          <ac:cxnSpMkLst>
            <pc:docMk/>
            <pc:sldMk cId="3500210706" sldId="266"/>
            <ac:cxnSpMk id="1055" creationId="{7FAC7B62-8ACC-41ED-80AB-8D1CDF38B9E4}"/>
          </ac:cxnSpMkLst>
        </pc:cxnChg>
        <pc:cxnChg chg="add">
          <ac:chgData name="Anca Rodean" userId="aabcb82bd507977c" providerId="LiveId" clId="{2C9F6C37-F641-430C-9BD0-414A2B24BBDC}" dt="2023-03-14T17:11:30.852" v="1758" actId="26606"/>
          <ac:cxnSpMkLst>
            <pc:docMk/>
            <pc:sldMk cId="3500210706" sldId="266"/>
            <ac:cxnSpMk id="1057" creationId="{945FF525-9A83-4625-99D9-B267BDE077E7}"/>
          </ac:cxnSpMkLst>
        </pc:cxnChg>
        <pc:cxnChg chg="add">
          <ac:chgData name="Anca Rodean" userId="aabcb82bd507977c" providerId="LiveId" clId="{2C9F6C37-F641-430C-9BD0-414A2B24BBDC}" dt="2023-03-14T17:11:30.852" v="1758" actId="26606"/>
          <ac:cxnSpMkLst>
            <pc:docMk/>
            <pc:sldMk cId="3500210706" sldId="266"/>
            <ac:cxnSpMk id="1063" creationId="{B13AEEE7-3246-4CBA-926E-985F73ED3F77}"/>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D284A420-F50C-4C2C-B88E-E6F4EF504B6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xmlns="" id="{893A6D2E-5228-4998-9E24-EFCCA024675E}"/>
              </a:ext>
            </a:extLst>
          </p:cNvPr>
          <p:cNvSpPr/>
          <p:nvPr/>
        </p:nvSpPr>
        <p:spPr>
          <a:xfrm>
            <a:off x="0" y="-2"/>
            <a:ext cx="12188952" cy="3567547"/>
          </a:xfrm>
          <a:prstGeom prst="rect">
            <a:avLst/>
          </a:prstGeom>
          <a:ln>
            <a:noFill/>
          </a:ln>
          <a:effectLst>
            <a:outerShdw blurRad="228600" dist="152400" dir="54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59D878C-9930-44AF-AE18-FCA0DAE10D39}"/>
              </a:ext>
            </a:extLst>
          </p:cNvPr>
          <p:cNvSpPr>
            <a:spLocks noGrp="1"/>
          </p:cNvSpPr>
          <p:nvPr>
            <p:ph type="ctrTitle"/>
          </p:nvPr>
        </p:nvSpPr>
        <p:spPr>
          <a:xfrm>
            <a:off x="761802" y="852055"/>
            <a:ext cx="10380572" cy="2581463"/>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CD82D608-1F8D-47BB-B595-43B7BEACA90A}"/>
              </a:ext>
            </a:extLst>
          </p:cNvPr>
          <p:cNvSpPr>
            <a:spLocks noGrp="1"/>
          </p:cNvSpPr>
          <p:nvPr>
            <p:ph type="subTitle" idx="1"/>
          </p:nvPr>
        </p:nvSpPr>
        <p:spPr>
          <a:xfrm>
            <a:off x="761802" y="3754582"/>
            <a:ext cx="10380572" cy="224443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C2D3C1DA-DAC9-422B-9450-54A7E03B3DE0}"/>
              </a:ext>
            </a:extLst>
          </p:cNvPr>
          <p:cNvSpPr>
            <a:spLocks noGrp="1"/>
          </p:cNvSpPr>
          <p:nvPr>
            <p:ph type="dt" sz="half" idx="10"/>
          </p:nvPr>
        </p:nvSpPr>
        <p:spPr/>
        <p:txBody>
          <a:bodyPr/>
          <a:lstStyle/>
          <a:p>
            <a:fld id="{3341EE12-F28E-4B03-A404-A8FCAE0F6316}" type="datetime1">
              <a:rPr lang="en-US" smtClean="0"/>
              <a:t>1/24/2024</a:t>
            </a:fld>
            <a:endParaRPr lang="en-US" dirty="0"/>
          </a:p>
        </p:txBody>
      </p:sp>
      <p:sp>
        <p:nvSpPr>
          <p:cNvPr id="5" name="Footer Placeholder 4">
            <a:extLst>
              <a:ext uri="{FF2B5EF4-FFF2-40B4-BE49-F238E27FC236}">
                <a16:creationId xmlns:a16="http://schemas.microsoft.com/office/drawing/2014/main" xmlns="" id="{6739A2B9-3E23-4C08-A5CE-69886121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812E61E-26F7-4369-8F2F-6D3CDF644D94}"/>
              </a:ext>
            </a:extLst>
          </p:cNvPr>
          <p:cNvSpPr>
            <a:spLocks noGrp="1"/>
          </p:cNvSpPr>
          <p:nvPr>
            <p:ph type="sldNum" sz="quarter" idx="12"/>
          </p:nvPr>
        </p:nvSpPr>
        <p:spPr/>
        <p:txBody>
          <a:bodyPr/>
          <a:lstStyle/>
          <a:p>
            <a:fld id="{B4A918BC-4D43-4B42-B3C0-E7EBE25E6AF0}" type="slidenum">
              <a:rPr lang="en-US" smtClean="0"/>
              <a:t>‹#›</a:t>
            </a:fld>
            <a:endParaRPr lang="en-US" dirty="0"/>
          </a:p>
        </p:txBody>
      </p:sp>
      <p:cxnSp>
        <p:nvCxnSpPr>
          <p:cNvPr id="23" name="Straight Connector 22">
            <a:extLst>
              <a:ext uri="{FF2B5EF4-FFF2-40B4-BE49-F238E27FC236}">
                <a16:creationId xmlns:a16="http://schemas.microsoft.com/office/drawing/2014/main" xmlns="" id="{3ADB48DB-8E25-4F2F-8C02-5B793937255F}"/>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C32BA7E3-7313-49C8-A245-A85BDEB13EB3}"/>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28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4F69F7-12D5-40F0-88F0-33D60AEB021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765BB511-E79D-41D8-AF91-14A5C803FC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705DFA-4DAF-4B30-8032-503081AEA4BF}"/>
              </a:ext>
            </a:extLst>
          </p:cNvPr>
          <p:cNvSpPr>
            <a:spLocks noGrp="1"/>
          </p:cNvSpPr>
          <p:nvPr>
            <p:ph type="dt" sz="half" idx="10"/>
          </p:nvPr>
        </p:nvSpPr>
        <p:spPr/>
        <p:txBody>
          <a:bodyPr/>
          <a:lstStyle/>
          <a:p>
            <a:fld id="{B68B8189-0D9C-48A6-9FA3-862227B094CE}" type="datetime1">
              <a:rPr lang="en-US" smtClean="0"/>
              <a:t>1/24/2024</a:t>
            </a:fld>
            <a:endParaRPr lang="en-US"/>
          </a:p>
        </p:txBody>
      </p:sp>
      <p:sp>
        <p:nvSpPr>
          <p:cNvPr id="5" name="Footer Placeholder 4">
            <a:extLst>
              <a:ext uri="{FF2B5EF4-FFF2-40B4-BE49-F238E27FC236}">
                <a16:creationId xmlns:a16="http://schemas.microsoft.com/office/drawing/2014/main" xmlns="" id="{E034FBF5-16C0-46A0-916A-4910C1B61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B626EA6-7E48-454C-887A-0EF3356F91D5}"/>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4219862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BA312BAB-A07B-4FEA-8EB5-A7BD8B24C6DA}"/>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xmlns="" id="{F245A432-7E52-48B5-A8BB-13EED592E35A}"/>
              </a:ext>
            </a:extLst>
          </p:cNvPr>
          <p:cNvSpPr/>
          <p:nvPr/>
        </p:nvSpPr>
        <p:spPr>
          <a:xfrm>
            <a:off x="7813964" y="0"/>
            <a:ext cx="4378036" cy="6858000"/>
          </a:xfrm>
          <a:prstGeom prst="rect">
            <a:avLst/>
          </a:prstGeom>
          <a:ln>
            <a:noFill/>
          </a:ln>
          <a:effectLst>
            <a:outerShdw blurRad="254000" dist="152400" dir="1068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xmlns="" id="{656288B6-16BD-4DEE-9187-C78963ED1D8A}"/>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Vertical Title 1">
            <a:extLst>
              <a:ext uri="{FF2B5EF4-FFF2-40B4-BE49-F238E27FC236}">
                <a16:creationId xmlns:a16="http://schemas.microsoft.com/office/drawing/2014/main" xmlns="" id="{F9259F7B-ED77-4251-A424-93712C6F57A0}"/>
              </a:ext>
            </a:extLst>
          </p:cNvPr>
          <p:cNvSpPr>
            <a:spLocks noGrp="1"/>
          </p:cNvSpPr>
          <p:nvPr>
            <p:ph type="title" orient="vert"/>
          </p:nvPr>
        </p:nvSpPr>
        <p:spPr>
          <a:xfrm>
            <a:off x="8139544" y="872836"/>
            <a:ext cx="2521527" cy="5119256"/>
          </a:xfrm>
        </p:spPr>
        <p:txBody>
          <a:bodyPr vert="eaVert" ancho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70295692-9BD0-4EB9-B344-9A6945DB0B81}"/>
              </a:ext>
            </a:extLst>
          </p:cNvPr>
          <p:cNvSpPr>
            <a:spLocks noGrp="1"/>
          </p:cNvSpPr>
          <p:nvPr>
            <p:ph type="body" orient="vert" idx="1"/>
          </p:nvPr>
        </p:nvSpPr>
        <p:spPr>
          <a:xfrm>
            <a:off x="756746" y="872836"/>
            <a:ext cx="6634169" cy="51192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9B128527-7CED-4CF3-A260-649685D2E6D3}"/>
              </a:ext>
            </a:extLst>
          </p:cNvPr>
          <p:cNvSpPr>
            <a:spLocks noGrp="1"/>
          </p:cNvSpPr>
          <p:nvPr>
            <p:ph type="dt" sz="half" idx="10"/>
          </p:nvPr>
        </p:nvSpPr>
        <p:spPr>
          <a:xfrm>
            <a:off x="329184" y="6236208"/>
            <a:ext cx="3037459" cy="365125"/>
          </a:xfrm>
        </p:spPr>
        <p:txBody>
          <a:bodyPr/>
          <a:lstStyle/>
          <a:p>
            <a:fld id="{26ADDCAE-6443-42C3-9C19-F95985500186}" type="datetime1">
              <a:rPr lang="en-US" smtClean="0"/>
              <a:t>1/24/2024</a:t>
            </a:fld>
            <a:endParaRPr lang="en-US" dirty="0"/>
          </a:p>
        </p:txBody>
      </p:sp>
      <p:sp>
        <p:nvSpPr>
          <p:cNvPr id="5" name="Footer Placeholder 4">
            <a:extLst>
              <a:ext uri="{FF2B5EF4-FFF2-40B4-BE49-F238E27FC236}">
                <a16:creationId xmlns:a16="http://schemas.microsoft.com/office/drawing/2014/main" xmlns="" id="{20517F65-E517-4B50-B559-FD7D59F3E8B5}"/>
              </a:ext>
            </a:extLst>
          </p:cNvPr>
          <p:cNvSpPr>
            <a:spLocks noGrp="1"/>
          </p:cNvSpPr>
          <p:nvPr>
            <p:ph type="ftr" sz="quarter" idx="11"/>
          </p:nvPr>
        </p:nvSpPr>
        <p:spPr>
          <a:xfrm>
            <a:off x="329184" y="237744"/>
            <a:ext cx="3581400" cy="365125"/>
          </a:xfrm>
        </p:spPr>
        <p:txBody>
          <a:bodyPr/>
          <a:lstStyle/>
          <a:p>
            <a:endParaRPr lang="en-US" dirty="0"/>
          </a:p>
        </p:txBody>
      </p:sp>
      <p:sp>
        <p:nvSpPr>
          <p:cNvPr id="6" name="Slide Number Placeholder 5">
            <a:extLst>
              <a:ext uri="{FF2B5EF4-FFF2-40B4-BE49-F238E27FC236}">
                <a16:creationId xmlns:a16="http://schemas.microsoft.com/office/drawing/2014/main" xmlns="" id="{CAED40B7-46EE-49D9-BE89-7E101F80A49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6" name="Straight Connector 15">
            <a:extLst>
              <a:ext uri="{FF2B5EF4-FFF2-40B4-BE49-F238E27FC236}">
                <a16:creationId xmlns:a16="http://schemas.microsoft.com/office/drawing/2014/main" xmlns="" id="{E05031BF-2EA5-4128-B6AF-2D0F5A101095}"/>
              </a:ext>
            </a:extLst>
          </p:cNvPr>
          <p:cNvCxnSpPr>
            <a:cxnSpLocks/>
          </p:cNvCxnSpPr>
          <p:nvPr/>
        </p:nvCxnSpPr>
        <p:spPr>
          <a:xfrm rot="16200000" flipH="1">
            <a:off x="10361537" y="12077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170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C62CCA-8D32-44C3-809A-54D0245B8ABF}"/>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10689041-349C-49F8-B155-6F5862873736}"/>
              </a:ext>
            </a:extLst>
          </p:cNvPr>
          <p:cNvSpPr>
            <a:spLocks noGrp="1"/>
          </p:cNvSpPr>
          <p:nvPr>
            <p:ph idx="1"/>
          </p:nvPr>
        </p:nvSpPr>
        <p:spPr>
          <a:xfrm>
            <a:off x="761799" y="2750126"/>
            <a:ext cx="10381205" cy="3261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35E088-72B1-425B-B53B-81B134826169}"/>
              </a:ext>
            </a:extLst>
          </p:cNvPr>
          <p:cNvSpPr>
            <a:spLocks noGrp="1"/>
          </p:cNvSpPr>
          <p:nvPr>
            <p:ph type="dt" sz="half" idx="10"/>
          </p:nvPr>
        </p:nvSpPr>
        <p:spPr/>
        <p:txBody>
          <a:bodyPr/>
          <a:lstStyle/>
          <a:p>
            <a:fld id="{1962799E-EB8E-4038-8063-81BB57C732D4}" type="datetime1">
              <a:rPr lang="en-US" smtClean="0"/>
              <a:t>1/24/2024</a:t>
            </a:fld>
            <a:endParaRPr lang="en-US"/>
          </a:p>
        </p:txBody>
      </p:sp>
      <p:sp>
        <p:nvSpPr>
          <p:cNvPr id="5" name="Footer Placeholder 4">
            <a:extLst>
              <a:ext uri="{FF2B5EF4-FFF2-40B4-BE49-F238E27FC236}">
                <a16:creationId xmlns:a16="http://schemas.microsoft.com/office/drawing/2014/main" xmlns="" id="{89180451-8BF9-48B2-8E6A-9E15C8335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68196E-3A76-4417-BFD8-4400D16E07EA}"/>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429465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7CFB183B-99B9-4420-AB2D-070568510522}"/>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xmlns="" id="{76DF62B9-1876-4EEB-929D-B46F98265E34}"/>
              </a:ext>
            </a:extLst>
          </p:cNvPr>
          <p:cNvSpPr/>
          <p:nvPr/>
        </p:nvSpPr>
        <p:spPr>
          <a:xfrm>
            <a:off x="0" y="-2"/>
            <a:ext cx="12192000" cy="3862064"/>
          </a:xfrm>
          <a:prstGeom prst="rect">
            <a:avLst/>
          </a:prstGeom>
          <a:ln>
            <a:noFill/>
          </a:ln>
          <a:effectLst>
            <a:outerShdw blurRad="203200" dist="127000" dir="5460000" sx="96000" sy="96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xmlns="" id="{B5F0E4DD-839A-4BD2-B5FA-FF319E87D037}"/>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7692C2FB-E558-4132-AAF5-EFCED0144BA2}"/>
              </a:ext>
            </a:extLst>
          </p:cNvPr>
          <p:cNvSpPr>
            <a:spLocks noGrp="1"/>
          </p:cNvSpPr>
          <p:nvPr>
            <p:ph type="title"/>
          </p:nvPr>
        </p:nvSpPr>
        <p:spPr>
          <a:xfrm>
            <a:off x="761801" y="852056"/>
            <a:ext cx="10380572" cy="257694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9AA20424-DA4E-467F-AC0A-D44192A54F64}"/>
              </a:ext>
            </a:extLst>
          </p:cNvPr>
          <p:cNvSpPr>
            <a:spLocks noGrp="1"/>
          </p:cNvSpPr>
          <p:nvPr>
            <p:ph type="body" idx="1"/>
          </p:nvPr>
        </p:nvSpPr>
        <p:spPr>
          <a:xfrm>
            <a:off x="761797" y="4202832"/>
            <a:ext cx="10395116" cy="178926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3B39F9C-ADA9-4225-9D74-193A8894ED7A}"/>
              </a:ext>
            </a:extLst>
          </p:cNvPr>
          <p:cNvSpPr>
            <a:spLocks noGrp="1"/>
          </p:cNvSpPr>
          <p:nvPr>
            <p:ph type="dt" sz="half" idx="10"/>
          </p:nvPr>
        </p:nvSpPr>
        <p:spPr>
          <a:xfrm>
            <a:off x="332481" y="6236208"/>
            <a:ext cx="3037459" cy="365125"/>
          </a:xfrm>
        </p:spPr>
        <p:txBody>
          <a:bodyPr/>
          <a:lstStyle/>
          <a:p>
            <a:fld id="{217A73C3-B243-44D3-809D-EF8FDFBD85D4}" type="datetime1">
              <a:rPr lang="en-US" smtClean="0"/>
              <a:t>1/24/2024</a:t>
            </a:fld>
            <a:endParaRPr lang="en-US" dirty="0"/>
          </a:p>
        </p:txBody>
      </p:sp>
      <p:sp>
        <p:nvSpPr>
          <p:cNvPr id="5" name="Footer Placeholder 4">
            <a:extLst>
              <a:ext uri="{FF2B5EF4-FFF2-40B4-BE49-F238E27FC236}">
                <a16:creationId xmlns:a16="http://schemas.microsoft.com/office/drawing/2014/main" xmlns="" id="{84057DEC-B96B-4D69-8B62-5156FDA6D9BB}"/>
              </a:ext>
            </a:extLst>
          </p:cNvPr>
          <p:cNvSpPr>
            <a:spLocks noGrp="1"/>
          </p:cNvSpPr>
          <p:nvPr>
            <p:ph type="ftr" sz="quarter" idx="11"/>
          </p:nvPr>
        </p:nvSpPr>
        <p:spPr>
          <a:xfrm>
            <a:off x="332481" y="237744"/>
            <a:ext cx="4114800" cy="365125"/>
          </a:xfrm>
        </p:spPr>
        <p:txBody>
          <a:bodyPr/>
          <a:lstStyle/>
          <a:p>
            <a:endParaRPr lang="en-US" dirty="0"/>
          </a:p>
        </p:txBody>
      </p:sp>
      <p:sp>
        <p:nvSpPr>
          <p:cNvPr id="6" name="Slide Number Placeholder 5">
            <a:extLst>
              <a:ext uri="{FF2B5EF4-FFF2-40B4-BE49-F238E27FC236}">
                <a16:creationId xmlns:a16="http://schemas.microsoft.com/office/drawing/2014/main" xmlns="" id="{A0BF4AC1-9934-43DC-B9AC-322612A74656}"/>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cxnSp>
        <p:nvCxnSpPr>
          <p:cNvPr id="11" name="Straight Connector 10">
            <a:extLst>
              <a:ext uri="{FF2B5EF4-FFF2-40B4-BE49-F238E27FC236}">
                <a16:creationId xmlns:a16="http://schemas.microsoft.com/office/drawing/2014/main" xmlns="" id="{4CBDA60A-39CD-41D4-8AE5-0FB7FD78559C}"/>
              </a:ext>
            </a:extLst>
          </p:cNvPr>
          <p:cNvCxnSpPr>
            <a:cxnSpLocks/>
          </p:cNvCxnSpPr>
          <p:nvPr/>
        </p:nvCxnSpPr>
        <p:spPr>
          <a:xfrm>
            <a:off x="11668155" y="852056"/>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024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1CAF84-4A19-4D9A-9B82-46BCBED4F7BD}"/>
              </a:ext>
            </a:extLst>
          </p:cNvPr>
          <p:cNvSpPr>
            <a:spLocks noGrp="1"/>
          </p:cNvSpPr>
          <p:nvPr>
            <p:ph type="title"/>
          </p:nvPr>
        </p:nvSpPr>
        <p:spPr>
          <a:xfrm>
            <a:off x="761801" y="858982"/>
            <a:ext cx="10380573" cy="14322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A5A373DD-26AC-4E69-A17C-538D9C7C6854}"/>
              </a:ext>
            </a:extLst>
          </p:cNvPr>
          <p:cNvSpPr>
            <a:spLocks noGrp="1"/>
          </p:cNvSpPr>
          <p:nvPr>
            <p:ph sz="half" idx="1"/>
          </p:nvPr>
        </p:nvSpPr>
        <p:spPr>
          <a:xfrm>
            <a:off x="761800"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EAD30C23-A75F-45DF-BCCF-760C533AC7FA}"/>
              </a:ext>
            </a:extLst>
          </p:cNvPr>
          <p:cNvSpPr>
            <a:spLocks noGrp="1"/>
          </p:cNvSpPr>
          <p:nvPr>
            <p:ph sz="half" idx="2"/>
          </p:nvPr>
        </p:nvSpPr>
        <p:spPr>
          <a:xfrm>
            <a:off x="6097092" y="2833255"/>
            <a:ext cx="5045281" cy="3165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082C3974-73EC-4F1B-9E92-0E279ABEE5CD}"/>
              </a:ext>
            </a:extLst>
          </p:cNvPr>
          <p:cNvSpPr>
            <a:spLocks noGrp="1"/>
          </p:cNvSpPr>
          <p:nvPr>
            <p:ph type="dt" sz="half" idx="10"/>
          </p:nvPr>
        </p:nvSpPr>
        <p:spPr>
          <a:xfrm>
            <a:off x="332481" y="6236208"/>
            <a:ext cx="3037459" cy="365125"/>
          </a:xfrm>
        </p:spPr>
        <p:txBody>
          <a:bodyPr/>
          <a:lstStyle/>
          <a:p>
            <a:fld id="{C9B6D3E3-28E2-4380-A113-67698215C5F8}" type="datetime1">
              <a:rPr lang="en-US" smtClean="0"/>
              <a:t>1/24/2024</a:t>
            </a:fld>
            <a:endParaRPr lang="en-US" dirty="0"/>
          </a:p>
        </p:txBody>
      </p:sp>
      <p:sp>
        <p:nvSpPr>
          <p:cNvPr id="6" name="Footer Placeholder 5">
            <a:extLst>
              <a:ext uri="{FF2B5EF4-FFF2-40B4-BE49-F238E27FC236}">
                <a16:creationId xmlns:a16="http://schemas.microsoft.com/office/drawing/2014/main" xmlns="" id="{CC70B3F2-3F28-42A3-9701-A6F01F1B185A}"/>
              </a:ext>
            </a:extLst>
          </p:cNvPr>
          <p:cNvSpPr>
            <a:spLocks noGrp="1"/>
          </p:cNvSpPr>
          <p:nvPr>
            <p:ph type="ftr" sz="quarter" idx="11"/>
          </p:nvPr>
        </p:nvSpPr>
        <p:spPr>
          <a:xfrm>
            <a:off x="332481" y="237744"/>
            <a:ext cx="4114800" cy="365125"/>
          </a:xfrm>
        </p:spPr>
        <p:txBody>
          <a:bodyPr/>
          <a:lstStyle/>
          <a:p>
            <a:endParaRPr lang="en-US" dirty="0"/>
          </a:p>
        </p:txBody>
      </p:sp>
      <p:sp>
        <p:nvSpPr>
          <p:cNvPr id="7" name="Slide Number Placeholder 6">
            <a:extLst>
              <a:ext uri="{FF2B5EF4-FFF2-40B4-BE49-F238E27FC236}">
                <a16:creationId xmlns:a16="http://schemas.microsoft.com/office/drawing/2014/main" xmlns="" id="{E5E7A2FC-50E7-4972-9F28-E3AC4EF93D44}"/>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130104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865F85-77E6-4F6D-9FFA-5D76201B13E5}"/>
              </a:ext>
            </a:extLst>
          </p:cNvPr>
          <p:cNvSpPr>
            <a:spLocks noGrp="1"/>
          </p:cNvSpPr>
          <p:nvPr>
            <p:ph type="title"/>
          </p:nvPr>
        </p:nvSpPr>
        <p:spPr>
          <a:xfrm>
            <a:off x="761802" y="872836"/>
            <a:ext cx="10380572" cy="1427019"/>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DC6C0DAE-58D1-45D9-9FC4-B0864E332C08}"/>
              </a:ext>
            </a:extLst>
          </p:cNvPr>
          <p:cNvSpPr>
            <a:spLocks noGrp="1"/>
          </p:cNvSpPr>
          <p:nvPr>
            <p:ph type="body" idx="1"/>
          </p:nvPr>
        </p:nvSpPr>
        <p:spPr>
          <a:xfrm>
            <a:off x="761801" y="2713326"/>
            <a:ext cx="5023424"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D1E63D7-9812-4EA1-A0A2-14D974311FAD}"/>
              </a:ext>
            </a:extLst>
          </p:cNvPr>
          <p:cNvSpPr>
            <a:spLocks noGrp="1"/>
          </p:cNvSpPr>
          <p:nvPr>
            <p:ph sz="half" idx="2"/>
          </p:nvPr>
        </p:nvSpPr>
        <p:spPr>
          <a:xfrm>
            <a:off x="761801" y="3706091"/>
            <a:ext cx="5023424"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E4C5055B-04A0-47D3-90ED-135025F857F9}"/>
              </a:ext>
            </a:extLst>
          </p:cNvPr>
          <p:cNvSpPr>
            <a:spLocks noGrp="1"/>
          </p:cNvSpPr>
          <p:nvPr>
            <p:ph type="body" sz="quarter" idx="3"/>
          </p:nvPr>
        </p:nvSpPr>
        <p:spPr>
          <a:xfrm>
            <a:off x="6094211" y="2713326"/>
            <a:ext cx="5048163" cy="823912"/>
          </a:xfrm>
        </p:spPr>
        <p:txBody>
          <a:bodyPr anchor="b">
            <a:normAutofit/>
          </a:bodyPr>
          <a:lstStyle>
            <a:lvl1pPr marL="0" indent="0">
              <a:buNone/>
              <a:defRPr sz="2400" b="0" i="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8936E6E-8F64-49E6-B57C-86CF92D1689E}"/>
              </a:ext>
            </a:extLst>
          </p:cNvPr>
          <p:cNvSpPr>
            <a:spLocks noGrp="1"/>
          </p:cNvSpPr>
          <p:nvPr>
            <p:ph sz="quarter" idx="4"/>
          </p:nvPr>
        </p:nvSpPr>
        <p:spPr>
          <a:xfrm>
            <a:off x="6094211" y="3706091"/>
            <a:ext cx="5048163" cy="2334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CFFBEAD-2827-40DA-8338-2D691325F1B3}"/>
              </a:ext>
            </a:extLst>
          </p:cNvPr>
          <p:cNvSpPr>
            <a:spLocks noGrp="1"/>
          </p:cNvSpPr>
          <p:nvPr>
            <p:ph type="dt" sz="half" idx="10"/>
          </p:nvPr>
        </p:nvSpPr>
        <p:spPr>
          <a:xfrm>
            <a:off x="332481" y="6236208"/>
            <a:ext cx="3037459" cy="365125"/>
          </a:xfrm>
        </p:spPr>
        <p:txBody>
          <a:bodyPr/>
          <a:lstStyle/>
          <a:p>
            <a:fld id="{A9EFCB61-04AD-47C9-BF79-2BD8B9CEC07A}" type="datetime1">
              <a:rPr lang="en-US" smtClean="0"/>
              <a:t>1/24/2024</a:t>
            </a:fld>
            <a:endParaRPr lang="en-US" dirty="0"/>
          </a:p>
        </p:txBody>
      </p:sp>
      <p:sp>
        <p:nvSpPr>
          <p:cNvPr id="8" name="Footer Placeholder 7">
            <a:extLst>
              <a:ext uri="{FF2B5EF4-FFF2-40B4-BE49-F238E27FC236}">
                <a16:creationId xmlns:a16="http://schemas.microsoft.com/office/drawing/2014/main" xmlns="" id="{DF34B88D-9C6E-4A88-985C-3ED5057A1F65}"/>
              </a:ext>
            </a:extLst>
          </p:cNvPr>
          <p:cNvSpPr>
            <a:spLocks noGrp="1"/>
          </p:cNvSpPr>
          <p:nvPr>
            <p:ph type="ftr" sz="quarter" idx="11"/>
          </p:nvPr>
        </p:nvSpPr>
        <p:spPr>
          <a:xfrm>
            <a:off x="332481" y="237744"/>
            <a:ext cx="4114800" cy="365125"/>
          </a:xfrm>
        </p:spPr>
        <p:txBody>
          <a:bodyPr/>
          <a:lstStyle/>
          <a:p>
            <a:endParaRPr lang="en-US" dirty="0"/>
          </a:p>
        </p:txBody>
      </p:sp>
      <p:sp>
        <p:nvSpPr>
          <p:cNvPr id="9" name="Slide Number Placeholder 8">
            <a:extLst>
              <a:ext uri="{FF2B5EF4-FFF2-40B4-BE49-F238E27FC236}">
                <a16:creationId xmlns:a16="http://schemas.microsoft.com/office/drawing/2014/main" xmlns="" id="{880B6A32-2D15-425F-B6A9-146AFB5C1ACB}"/>
              </a:ext>
            </a:extLst>
          </p:cNvPr>
          <p:cNvSpPr>
            <a:spLocks noGrp="1"/>
          </p:cNvSpPr>
          <p:nvPr>
            <p:ph type="sldNum" sz="quarter" idx="12"/>
          </p:nvPr>
        </p:nvSpPr>
        <p:spPr>
          <a:xfrm>
            <a:off x="11289782" y="237744"/>
            <a:ext cx="756746" cy="365760"/>
          </a:xfrm>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06831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C81B7C-9BD5-4CF8-BAEB-A6CB78DA2F89}"/>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AD85F1D3-3353-4FC6-8854-51B0BFFD6D5A}"/>
              </a:ext>
            </a:extLst>
          </p:cNvPr>
          <p:cNvSpPr>
            <a:spLocks noGrp="1"/>
          </p:cNvSpPr>
          <p:nvPr>
            <p:ph type="dt" sz="half" idx="10"/>
          </p:nvPr>
        </p:nvSpPr>
        <p:spPr/>
        <p:txBody>
          <a:bodyPr/>
          <a:lstStyle/>
          <a:p>
            <a:fld id="{A4535E0C-D585-492F-8146-7493F4086301}" type="datetime1">
              <a:rPr lang="en-US" smtClean="0"/>
              <a:t>1/24/2024</a:t>
            </a:fld>
            <a:endParaRPr lang="en-US"/>
          </a:p>
        </p:txBody>
      </p:sp>
      <p:sp>
        <p:nvSpPr>
          <p:cNvPr id="4" name="Footer Placeholder 3">
            <a:extLst>
              <a:ext uri="{FF2B5EF4-FFF2-40B4-BE49-F238E27FC236}">
                <a16:creationId xmlns:a16="http://schemas.microsoft.com/office/drawing/2014/main" xmlns="" id="{F7226CE6-6BEB-46DB-BD4B-9B8AE89A1A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181BCCC-8B3F-40B3-91D5-52E53B2AAE11}"/>
              </a:ext>
            </a:extLst>
          </p:cNvPr>
          <p:cNvSpPr>
            <a:spLocks noGrp="1"/>
          </p:cNvSpPr>
          <p:nvPr>
            <p:ph type="sldNum" sz="quarter" idx="12"/>
          </p:nvPr>
        </p:nvSpPr>
        <p:spPr/>
        <p:txBody>
          <a:bodyPr/>
          <a:lstStyle/>
          <a:p>
            <a:fld id="{B4A918BC-4D43-4B42-B3C0-E7EBE25E6AF0}" type="slidenum">
              <a:rPr lang="en-US" smtClean="0"/>
              <a:t>‹#›</a:t>
            </a:fld>
            <a:endParaRPr lang="en-US"/>
          </a:p>
        </p:txBody>
      </p:sp>
    </p:spTree>
    <p:extLst>
      <p:ext uri="{BB962C8B-B14F-4D97-AF65-F5344CB8AC3E}">
        <p14:creationId xmlns:p14="http://schemas.microsoft.com/office/powerpoint/2010/main" val="354918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62C0FBB6-4CCA-4358-9DD5-CDF2173E63C8}"/>
              </a:ext>
            </a:extLst>
          </p:cNvPr>
          <p:cNvSpPr/>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xmlns="" id="{8902559A-671A-4FDE-82C3-1CF8CFCF18EC}"/>
              </a:ext>
            </a:extLst>
          </p:cNvPr>
          <p:cNvSpPr>
            <a:spLocks noGrp="1"/>
          </p:cNvSpPr>
          <p:nvPr>
            <p:ph type="dt" sz="half" idx="10"/>
          </p:nvPr>
        </p:nvSpPr>
        <p:spPr/>
        <p:txBody>
          <a:bodyPr/>
          <a:lstStyle/>
          <a:p>
            <a:fld id="{8CE48390-48B5-49AB-B019-A7C8FB8C31F6}" type="datetime1">
              <a:rPr lang="en-US" smtClean="0"/>
              <a:t>1/24/2024</a:t>
            </a:fld>
            <a:endParaRPr lang="en-US"/>
          </a:p>
        </p:txBody>
      </p:sp>
      <p:sp>
        <p:nvSpPr>
          <p:cNvPr id="3" name="Footer Placeholder 2">
            <a:extLst>
              <a:ext uri="{FF2B5EF4-FFF2-40B4-BE49-F238E27FC236}">
                <a16:creationId xmlns:a16="http://schemas.microsoft.com/office/drawing/2014/main" xmlns="" id="{78A14275-250D-437E-BAF1-5BB3CDE64A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EFD93BDE-2A52-4AA7-B222-0F25570EBF77}"/>
              </a:ext>
            </a:extLst>
          </p:cNvPr>
          <p:cNvSpPr>
            <a:spLocks noGrp="1"/>
          </p:cNvSpPr>
          <p:nvPr>
            <p:ph type="sldNum" sz="quarter" idx="12"/>
          </p:nvPr>
        </p:nvSpPr>
        <p:spPr/>
        <p:txBody>
          <a:bodyPr/>
          <a:lstStyle/>
          <a:p>
            <a:fld id="{B4A918BC-4D43-4B42-B3C0-E7EBE25E6AF0}" type="slidenum">
              <a:rPr lang="en-US" smtClean="0"/>
              <a:t>‹#›</a:t>
            </a:fld>
            <a:endParaRPr lang="en-US"/>
          </a:p>
        </p:txBody>
      </p:sp>
      <p:cxnSp>
        <p:nvCxnSpPr>
          <p:cNvPr id="5" name="Straight Connector 4">
            <a:extLst>
              <a:ext uri="{FF2B5EF4-FFF2-40B4-BE49-F238E27FC236}">
                <a16:creationId xmlns:a16="http://schemas.microsoft.com/office/drawing/2014/main" xmlns="" id="{9E6B771E-DDF7-430C-9462-BA1D3742C84E}"/>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567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DF9A0B00-F6ED-4C3A-97DC-C2AF9D62EE8B}"/>
              </a:ext>
            </a:extLst>
          </p:cNvPr>
          <p:cNvSpPr/>
          <p:nvPr/>
        </p:nvSpPr>
        <p:spPr>
          <a:xfrm>
            <a:off x="79067" y="0"/>
            <a:ext cx="4998624" cy="6858000"/>
          </a:xfrm>
          <a:prstGeom prst="rect">
            <a:avLst/>
          </a:prstGeom>
          <a:ln>
            <a:noFill/>
          </a:ln>
          <a:effectLst>
            <a:outerShdw blurRad="228600" dist="1143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 name="Rectangle 122">
            <a:extLst>
              <a:ext uri="{FF2B5EF4-FFF2-40B4-BE49-F238E27FC236}">
                <a16:creationId xmlns:a16="http://schemas.microsoft.com/office/drawing/2014/main" xmlns="" id="{3B025FD9-B9EF-4F5C-B67D-3485253B7A6A}"/>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xmlns="" id="{47F545CD-A200-4C66-BF9A-9B839D0CE648}"/>
              </a:ext>
            </a:extLst>
          </p:cNvPr>
          <p:cNvSpPr/>
          <p:nvPr/>
        </p:nvSpPr>
        <p:spPr>
          <a:xfrm>
            <a:off x="0" y="0"/>
            <a:ext cx="6096000" cy="6858000"/>
          </a:xfrm>
          <a:prstGeom prst="rect">
            <a:avLst/>
          </a:prstGeom>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6110916-EEE9-418C-B24A-EC09A6D22859}"/>
              </a:ext>
            </a:extLst>
          </p:cNvPr>
          <p:cNvSpPr>
            <a:spLocks noGrp="1"/>
          </p:cNvSpPr>
          <p:nvPr>
            <p:ph type="title"/>
          </p:nvPr>
        </p:nvSpPr>
        <p:spPr>
          <a:xfrm>
            <a:off x="770537" y="872836"/>
            <a:ext cx="4560525" cy="2281050"/>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B9C3A0F4-FD98-409E-B41A-5F4352C6A8E5}"/>
              </a:ext>
            </a:extLst>
          </p:cNvPr>
          <p:cNvSpPr>
            <a:spLocks noGrp="1"/>
          </p:cNvSpPr>
          <p:nvPr>
            <p:ph idx="1"/>
          </p:nvPr>
        </p:nvSpPr>
        <p:spPr>
          <a:xfrm>
            <a:off x="6621781" y="872837"/>
            <a:ext cx="4520593" cy="5140036"/>
          </a:xfrm>
        </p:spPr>
        <p:txBody>
          <a:bodyPr>
            <a:normAutofit/>
          </a:bodyPr>
          <a:lstStyle>
            <a:lvl1pPr algn="l">
              <a:defRPr sz="2800"/>
            </a:lvl1pPr>
            <a:lvl2pPr algn="l">
              <a:defRPr sz="2400"/>
            </a:lvl2pPr>
            <a:lvl3pPr algn="l">
              <a:defRPr sz="2000"/>
            </a:lvl3pPr>
            <a:lvl4pPr algn="l">
              <a:defRPr sz="1800"/>
            </a:lvl4pPr>
            <a:lvl5pPr algn="l">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3EFABF6F-6E7C-4B3F-B205-09361DA5898B}"/>
              </a:ext>
            </a:extLst>
          </p:cNvPr>
          <p:cNvSpPr>
            <a:spLocks noGrp="1"/>
          </p:cNvSpPr>
          <p:nvPr>
            <p:ph type="body" sz="half" idx="2"/>
          </p:nvPr>
        </p:nvSpPr>
        <p:spPr>
          <a:xfrm>
            <a:off x="770537" y="3442854"/>
            <a:ext cx="4560525" cy="257694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625198D-8500-4277-AA5D-3C3D8FDDCF4B}"/>
              </a:ext>
            </a:extLst>
          </p:cNvPr>
          <p:cNvSpPr>
            <a:spLocks noGrp="1"/>
          </p:cNvSpPr>
          <p:nvPr>
            <p:ph type="dt" sz="half" idx="10"/>
          </p:nvPr>
        </p:nvSpPr>
        <p:spPr>
          <a:xfrm>
            <a:off x="329184" y="6236208"/>
            <a:ext cx="3037459" cy="365125"/>
          </a:xfrm>
        </p:spPr>
        <p:txBody>
          <a:bodyPr/>
          <a:lstStyle/>
          <a:p>
            <a:fld id="{962E767E-8A14-4E70-91B9-2101CBC4D7BD}" type="datetime1">
              <a:rPr lang="en-US" smtClean="0"/>
              <a:t>1/24/2024</a:t>
            </a:fld>
            <a:endParaRPr lang="en-US" dirty="0"/>
          </a:p>
        </p:txBody>
      </p:sp>
      <p:sp>
        <p:nvSpPr>
          <p:cNvPr id="6" name="Footer Placeholder 5">
            <a:extLst>
              <a:ext uri="{FF2B5EF4-FFF2-40B4-BE49-F238E27FC236}">
                <a16:creationId xmlns:a16="http://schemas.microsoft.com/office/drawing/2014/main" xmlns="" id="{F98D219F-027A-4632-9FB0-BD098D5693DB}"/>
              </a:ext>
            </a:extLst>
          </p:cNvPr>
          <p:cNvSpPr>
            <a:spLocks noGrp="1"/>
          </p:cNvSpPr>
          <p:nvPr>
            <p:ph type="ftr" sz="quarter" idx="11"/>
          </p:nvPr>
        </p:nvSpPr>
        <p:spPr>
          <a:xfrm>
            <a:off x="329184" y="237744"/>
            <a:ext cx="3792532"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xmlns="" id="{CA30C82B-C7DC-434D-8768-DE9D1176715B}"/>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129" name="Straight Connector 128">
            <a:extLst>
              <a:ext uri="{FF2B5EF4-FFF2-40B4-BE49-F238E27FC236}">
                <a16:creationId xmlns:a16="http://schemas.microsoft.com/office/drawing/2014/main" xmlns="" id="{A8CCC603-9605-46C8-9034-8DAE6AC40DD9}"/>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6CBBF1D9-8F8F-45A3-BDB4-952D0FB20A4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450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xmlns="" id="{CBEB8797-B080-41A6-B14E-8DC7F0F27E4E}"/>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0C6C7272-A552-46B3-992F-F5ADD5AA2443}"/>
              </a:ext>
            </a:extLst>
          </p:cNvPr>
          <p:cNvSpPr/>
          <p:nvPr/>
        </p:nvSpPr>
        <p:spPr>
          <a:xfrm>
            <a:off x="-1" y="0"/>
            <a:ext cx="6087677" cy="6858000"/>
          </a:xfrm>
          <a:prstGeom prst="rect">
            <a:avLst/>
          </a:prstGeom>
          <a:solidFill>
            <a:schemeClr val="bg1"/>
          </a:solidFill>
          <a:ln>
            <a:noFill/>
          </a:ln>
          <a:effectLst>
            <a:outerShdw blurRad="228600" dist="152400" dir="21540000" sx="96000" sy="96000" algn="t"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xmlns="" id="{C25F6AD1-1E6C-46AF-8431-6627180FFD2E}"/>
              </a:ext>
            </a:extLst>
          </p:cNvPr>
          <p:cNvSpPr>
            <a:spLocks noGrp="1"/>
          </p:cNvSpPr>
          <p:nvPr>
            <p:ph type="title"/>
          </p:nvPr>
        </p:nvSpPr>
        <p:spPr>
          <a:xfrm>
            <a:off x="768733" y="858981"/>
            <a:ext cx="4556749" cy="2281052"/>
          </a:xfrm>
        </p:spPr>
        <p:txBody>
          <a:bodyPr anchor="b"/>
          <a:lstStyle>
            <a:lvl1pPr>
              <a:defRPr lang="en-US" sz="36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E88A91F9-760E-4CF4-8A03-FA1482C35EB7}"/>
              </a:ext>
            </a:extLst>
          </p:cNvPr>
          <p:cNvSpPr>
            <a:spLocks noGrp="1"/>
          </p:cNvSpPr>
          <p:nvPr>
            <p:ph type="pic" idx="1"/>
          </p:nvPr>
        </p:nvSpPr>
        <p:spPr>
          <a:xfrm>
            <a:off x="6559826" y="865909"/>
            <a:ext cx="4582548" cy="51261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49A9D5-BA6E-4C4A-88A0-5BB86958B8E6}"/>
              </a:ext>
            </a:extLst>
          </p:cNvPr>
          <p:cNvSpPr>
            <a:spLocks noGrp="1"/>
          </p:cNvSpPr>
          <p:nvPr>
            <p:ph type="body" sz="half" idx="2"/>
          </p:nvPr>
        </p:nvSpPr>
        <p:spPr>
          <a:xfrm>
            <a:off x="768733" y="3429000"/>
            <a:ext cx="4556749" cy="2590800"/>
          </a:xfrm>
        </p:spPr>
        <p:txBody>
          <a:bodyPr/>
          <a:lstStyle>
            <a:lvl1pPr marL="0" indent="0">
              <a:buNone/>
              <a:defRPr lang="en-US" sz="2400" kern="1200" dirty="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56899E-70A1-4EFB-87EC-6C4F3BC0360B}"/>
              </a:ext>
            </a:extLst>
          </p:cNvPr>
          <p:cNvSpPr>
            <a:spLocks noGrp="1"/>
          </p:cNvSpPr>
          <p:nvPr>
            <p:ph type="dt" sz="half" idx="10"/>
          </p:nvPr>
        </p:nvSpPr>
        <p:spPr>
          <a:xfrm>
            <a:off x="329184" y="6236208"/>
            <a:ext cx="3037459" cy="365125"/>
          </a:xfrm>
        </p:spPr>
        <p:txBody>
          <a:bodyPr/>
          <a:lstStyle/>
          <a:p>
            <a:fld id="{01AF0C4B-5A4A-45CA-ABEC-10F107160D33}" type="datetime1">
              <a:rPr lang="en-US" smtClean="0"/>
              <a:t>1/24/2024</a:t>
            </a:fld>
            <a:endParaRPr lang="en-US" dirty="0"/>
          </a:p>
        </p:txBody>
      </p:sp>
      <p:sp>
        <p:nvSpPr>
          <p:cNvPr id="6" name="Footer Placeholder 5">
            <a:extLst>
              <a:ext uri="{FF2B5EF4-FFF2-40B4-BE49-F238E27FC236}">
                <a16:creationId xmlns:a16="http://schemas.microsoft.com/office/drawing/2014/main" xmlns="" id="{5FC34B05-4931-4BC8-BD43-9E6B944B3069}"/>
              </a:ext>
            </a:extLst>
          </p:cNvPr>
          <p:cNvSpPr>
            <a:spLocks noGrp="1"/>
          </p:cNvSpPr>
          <p:nvPr>
            <p:ph type="ftr" sz="quarter" idx="11"/>
          </p:nvPr>
        </p:nvSpPr>
        <p:spPr>
          <a:xfrm>
            <a:off x="329184" y="237744"/>
            <a:ext cx="4114800" cy="365125"/>
          </a:xfrm>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xmlns="" id="{AD4ABE5D-7EA4-4D33-B23E-52E640CBF217}"/>
              </a:ext>
            </a:extLst>
          </p:cNvPr>
          <p:cNvSpPr>
            <a:spLocks noGrp="1"/>
          </p:cNvSpPr>
          <p:nvPr>
            <p:ph type="sldNum" sz="quarter" idx="12"/>
          </p:nvPr>
        </p:nvSpPr>
        <p:spPr>
          <a:xfrm>
            <a:off x="11292840" y="237744"/>
            <a:ext cx="756746" cy="365760"/>
          </a:xfrm>
        </p:spPr>
        <p:txBody>
          <a:bodyPr/>
          <a:lstStyle/>
          <a:p>
            <a:fld id="{B4A918BC-4D43-4B42-B3C0-E7EBE25E6AF0}" type="slidenum">
              <a:rPr lang="en-US" smtClean="0"/>
              <a:t>‹#›</a:t>
            </a:fld>
            <a:endParaRPr lang="en-US" dirty="0"/>
          </a:p>
        </p:txBody>
      </p:sp>
      <p:cxnSp>
        <p:nvCxnSpPr>
          <p:cNvPr id="74" name="Straight Connector 73">
            <a:extLst>
              <a:ext uri="{FF2B5EF4-FFF2-40B4-BE49-F238E27FC236}">
                <a16:creationId xmlns:a16="http://schemas.microsoft.com/office/drawing/2014/main" xmlns="" id="{DF0DB5EA-94EC-4DB5-B8E5-B454005C1552}"/>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699FF82-B951-46E6-AEA7-0993C867FB6D}"/>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94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38E7D36-B1C9-463C-983F-AEA5810A60D0}"/>
              </a:ext>
            </a:extLst>
          </p:cNvPr>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37B9A221-B33F-47C2-85FF-2C8F363D797B}"/>
              </a:ext>
            </a:extLst>
          </p:cNvPr>
          <p:cNvSpPr/>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a:extLst>
              <a:ext uri="{FF2B5EF4-FFF2-40B4-BE49-F238E27FC236}">
                <a16:creationId xmlns:a16="http://schemas.microsoft.com/office/drawing/2014/main" xmlns="" id="{CD0E0EF1-7626-4514-9337-271DD661B1EB}"/>
              </a:ext>
            </a:extLst>
          </p:cNvPr>
          <p:cNvSpPr/>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5" name="Rectangle 64">
            <a:extLst>
              <a:ext uri="{FF2B5EF4-FFF2-40B4-BE49-F238E27FC236}">
                <a16:creationId xmlns:a16="http://schemas.microsoft.com/office/drawing/2014/main" xmlns="" id="{5F0B1492-9A00-4F80-8771-0BB2C2C4353C}"/>
              </a:ext>
            </a:extLst>
          </p:cNvPr>
          <p:cNvSpPr/>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xmlns="" id="{0F462805-4F8E-44FE-905C-2C3F1A2B3D44}"/>
              </a:ext>
            </a:extLst>
          </p:cNvPr>
          <p:cNvSpPr>
            <a:spLocks noGrp="1"/>
          </p:cNvSpPr>
          <p:nvPr>
            <p:ph type="title"/>
          </p:nvPr>
        </p:nvSpPr>
        <p:spPr>
          <a:xfrm>
            <a:off x="761801" y="858982"/>
            <a:ext cx="10380573" cy="14322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9345021C-0380-49AA-ADA1-A8B473FBF572}"/>
              </a:ext>
            </a:extLst>
          </p:cNvPr>
          <p:cNvSpPr>
            <a:spLocks noGrp="1"/>
          </p:cNvSpPr>
          <p:nvPr>
            <p:ph type="body" idx="1"/>
          </p:nvPr>
        </p:nvSpPr>
        <p:spPr>
          <a:xfrm>
            <a:off x="761799" y="2750126"/>
            <a:ext cx="10381205" cy="32617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3B7A2409-F298-40BF-BFAC-65A3E71D29E8}"/>
              </a:ext>
            </a:extLst>
          </p:cNvPr>
          <p:cNvSpPr>
            <a:spLocks noGrp="1"/>
          </p:cNvSpPr>
          <p:nvPr>
            <p:ph type="dt" sz="half" idx="2"/>
          </p:nvPr>
        </p:nvSpPr>
        <p:spPr>
          <a:xfrm>
            <a:off x="332481" y="6240079"/>
            <a:ext cx="4114800" cy="365125"/>
          </a:xfrm>
          <a:prstGeom prst="rect">
            <a:avLst/>
          </a:prstGeom>
        </p:spPr>
        <p:txBody>
          <a:bodyPr vert="horz" lIns="91440" tIns="45720" rIns="91440" bIns="45720" rtlCol="0" anchor="ctr"/>
          <a:lstStyle>
            <a:lvl1pPr algn="l">
              <a:defRPr sz="900">
                <a:solidFill>
                  <a:schemeClr val="tx1"/>
                </a:solidFill>
              </a:defRPr>
            </a:lvl1pPr>
          </a:lstStyle>
          <a:p>
            <a:fld id="{6989806E-8E94-473C-AEE7-BE6F15F85533}" type="datetime1">
              <a:rPr lang="en-US" smtClean="0"/>
              <a:t>1/24/2024</a:t>
            </a:fld>
            <a:endParaRPr lang="en-US" dirty="0"/>
          </a:p>
        </p:txBody>
      </p:sp>
      <p:sp>
        <p:nvSpPr>
          <p:cNvPr id="5" name="Footer Placeholder 4">
            <a:extLst>
              <a:ext uri="{FF2B5EF4-FFF2-40B4-BE49-F238E27FC236}">
                <a16:creationId xmlns:a16="http://schemas.microsoft.com/office/drawing/2014/main" xmlns="" id="{CB4799D8-4DBF-4BB2-8D2B-65592ADC9004}"/>
              </a:ext>
            </a:extLst>
          </p:cNvPr>
          <p:cNvSpPr>
            <a:spLocks noGrp="1"/>
          </p:cNvSpPr>
          <p:nvPr>
            <p:ph type="ftr" sz="quarter" idx="3"/>
          </p:nvPr>
        </p:nvSpPr>
        <p:spPr>
          <a:xfrm>
            <a:off x="332481" y="236199"/>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xmlns="" id="{F9F99666-11C3-48A1-966C-439EBF9D9A01}"/>
              </a:ext>
            </a:extLst>
          </p:cNvPr>
          <p:cNvSpPr>
            <a:spLocks noGrp="1"/>
          </p:cNvSpPr>
          <p:nvPr>
            <p:ph type="sldNum" sz="quarter" idx="4"/>
          </p:nvPr>
        </p:nvSpPr>
        <p:spPr>
          <a:xfrm>
            <a:off x="11289782" y="235881"/>
            <a:ext cx="756746" cy="365760"/>
          </a:xfrm>
          <a:prstGeom prst="rect">
            <a:avLst/>
          </a:prstGeom>
        </p:spPr>
        <p:txBody>
          <a:bodyPr vert="horz" lIns="91440" tIns="45720" rIns="91440" bIns="45720" rtlCol="0" anchor="ctr"/>
          <a:lstStyle>
            <a:lvl1pPr algn="ctr">
              <a:defRPr lang="en-US" sz="1400" b="1" kern="1200" smtClean="0">
                <a:solidFill>
                  <a:schemeClr val="tx1"/>
                </a:solidFill>
                <a:latin typeface="Bierstadt" panose="020B0504020202020204" pitchFamily="34" charset="0"/>
                <a:ea typeface="+mn-ea"/>
                <a:cs typeface="+mn-cs"/>
              </a:defRPr>
            </a:lvl1pPr>
          </a:lstStyle>
          <a:p>
            <a:fld id="{B4A918BC-4D43-4B42-B3C0-E7EBE25E6AF0}" type="slidenum">
              <a:rPr lang="en-US" smtClean="0"/>
              <a:pPr/>
              <a:t>‹#›</a:t>
            </a:fld>
            <a:endParaRPr lang="en-US" dirty="0"/>
          </a:p>
        </p:txBody>
      </p:sp>
      <p:cxnSp>
        <p:nvCxnSpPr>
          <p:cNvPr id="119" name="Straight Connector 118">
            <a:extLst>
              <a:ext uri="{FF2B5EF4-FFF2-40B4-BE49-F238E27FC236}">
                <a16:creationId xmlns:a16="http://schemas.microsoft.com/office/drawing/2014/main" xmlns="" id="{7FAC7B62-8ACC-41ED-80AB-8D1CDF38B9E4}"/>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45FF525-9A83-4625-99D9-B267BDE077E7}"/>
              </a:ext>
            </a:extLst>
          </p:cNvPr>
          <p:cNvCxnSpPr>
            <a:cxnSpLocks/>
          </p:cNvCxnSpPr>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229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10000"/>
        </a:lnSpc>
        <a:spcBef>
          <a:spcPts val="500"/>
        </a:spcBef>
        <a:buFont typeface="Arial" panose="020B0604020202020204" pitchFamily="34" charset="0"/>
        <a:buNone/>
        <a:defRPr sz="20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6858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c4sb@yahoo.com"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39E0238D-E295-49BE-9BFE-E9189D69ED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D85E9A4A-0183-4A3C-B68E-A229278915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6095999" cy="6858000"/>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xmlns="" id="{13A48C6C-3CC4-4EE5-A773-EC1EB7F59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0"/>
            <a:ext cx="6096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1143EF8-CFE7-4C76-CE60-400EFBA0A6DD}"/>
              </a:ext>
            </a:extLst>
          </p:cNvPr>
          <p:cNvSpPr>
            <a:spLocks noGrp="1"/>
          </p:cNvSpPr>
          <p:nvPr>
            <p:ph type="ctrTitle"/>
          </p:nvPr>
        </p:nvSpPr>
        <p:spPr>
          <a:xfrm>
            <a:off x="2560320" y="1790110"/>
            <a:ext cx="9712890" cy="2830415"/>
          </a:xfrm>
        </p:spPr>
        <p:txBody>
          <a:bodyPr anchor="ctr">
            <a:normAutofit/>
          </a:bodyPr>
          <a:lstStyle/>
          <a:p>
            <a:r>
              <a:rPr lang="en-US" dirty="0" smtClean="0"/>
              <a:t>           </a:t>
            </a:r>
            <a:r>
              <a:rPr lang="en-US" sz="8000" b="1" i="1" dirty="0" smtClean="0"/>
              <a:t>FAIR </a:t>
            </a:r>
            <a:r>
              <a:rPr lang="en-US" sz="8000" b="1" i="1" dirty="0"/>
              <a:t>LIFE</a:t>
            </a:r>
            <a:r>
              <a:rPr lang="ro-RO" dirty="0"/>
              <a:t/>
            </a:r>
            <a:br>
              <a:rPr lang="ro-RO" dirty="0"/>
            </a:br>
            <a:r>
              <a:rPr lang="en-GB" sz="4000" dirty="0" err="1" smtClean="0"/>
              <a:t>Proiect</a:t>
            </a:r>
            <a:r>
              <a:rPr lang="en-GB" sz="4000" dirty="0" smtClean="0"/>
              <a:t> </a:t>
            </a:r>
            <a:r>
              <a:rPr lang="en-GB" sz="4000" dirty="0" err="1" smtClean="0"/>
              <a:t>finan</a:t>
            </a:r>
            <a:r>
              <a:rPr lang="ro-RO" sz="4000" dirty="0" smtClean="0"/>
              <a:t>țat prin Programul Erasmus+</a:t>
            </a:r>
            <a:r>
              <a:rPr lang="ro-RO" dirty="0">
                <a:latin typeface="Calibri" panose="020F0502020204030204" pitchFamily="34" charset="0"/>
                <a:ea typeface="Times New Roman" panose="02020603050405020304" pitchFamily="18" charset="0"/>
              </a:rPr>
              <a:t/>
            </a:r>
            <a:br>
              <a:rPr lang="ro-RO" dirty="0">
                <a:latin typeface="Calibri" panose="020F0502020204030204" pitchFamily="34" charset="0"/>
                <a:ea typeface="Times New Roman" panose="02020603050405020304" pitchFamily="18" charset="0"/>
              </a:rPr>
            </a:br>
            <a:endParaRPr lang="en-US" dirty="0"/>
          </a:p>
        </p:txBody>
      </p:sp>
      <p:sp useBgFill="1">
        <p:nvSpPr>
          <p:cNvPr id="24" name="Rectangle 23">
            <a:extLst>
              <a:ext uri="{FF2B5EF4-FFF2-40B4-BE49-F238E27FC236}">
                <a16:creationId xmlns:a16="http://schemas.microsoft.com/office/drawing/2014/main" xmlns="" id="{F489C2E0-4895-4B72-85EA-7EE9FAFFDC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9" y="0"/>
            <a:ext cx="6096000" cy="1874237"/>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xmlns="" id="{CD8263C0-8A1D-0BF4-7F8C-9311BC24236B}"/>
              </a:ext>
            </a:extLst>
          </p:cNvPr>
          <p:cNvSpPr>
            <a:spLocks noGrp="1"/>
          </p:cNvSpPr>
          <p:nvPr>
            <p:ph type="subTitle" idx="1"/>
          </p:nvPr>
        </p:nvSpPr>
        <p:spPr>
          <a:xfrm>
            <a:off x="4737026" y="4723187"/>
            <a:ext cx="7153579" cy="2004184"/>
          </a:xfrm>
        </p:spPr>
        <p:txBody>
          <a:bodyPr anchor="b">
            <a:normAutofit fontScale="70000" lnSpcReduction="20000"/>
          </a:bodyPr>
          <a:lstStyle/>
          <a:p>
            <a:endParaRPr lang="en-GB" sz="2000" b="1" dirty="0" smtClean="0"/>
          </a:p>
          <a:p>
            <a:endParaRPr lang="en-GB" sz="2000" b="1" dirty="0"/>
          </a:p>
          <a:p>
            <a:pPr algn="ctr"/>
            <a:r>
              <a:rPr lang="ro-RO" sz="2000" b="1" dirty="0" smtClean="0"/>
              <a:t>Locul desfășurării: KRZYZOWA, Polonia</a:t>
            </a:r>
          </a:p>
          <a:p>
            <a:pPr algn="ctr"/>
            <a:r>
              <a:rPr lang="ro-RO" sz="2000" b="1" dirty="0" smtClean="0">
                <a:latin typeface="Calibri" panose="020F0502020204030204" pitchFamily="34" charset="0"/>
                <a:ea typeface="Times New Roman" panose="02020603050405020304" pitchFamily="18" charset="0"/>
              </a:rPr>
              <a:t>Perioada</a:t>
            </a:r>
            <a:r>
              <a:rPr lang="en-US" sz="2000" b="1" dirty="0">
                <a:latin typeface="Calibri" panose="020F0502020204030204" pitchFamily="34" charset="0"/>
                <a:ea typeface="Times New Roman" panose="02020603050405020304" pitchFamily="18" charset="0"/>
              </a:rPr>
              <a:t>: </a:t>
            </a:r>
            <a:r>
              <a:rPr lang="en-GB" sz="2000" b="1" dirty="0" smtClean="0">
                <a:latin typeface="Calibri" panose="020F0502020204030204" pitchFamily="34" charset="0"/>
                <a:ea typeface="Times New Roman" panose="02020603050405020304" pitchFamily="18" charset="0"/>
              </a:rPr>
              <a:t>18 – 26  </a:t>
            </a:r>
            <a:r>
              <a:rPr lang="en-GB" sz="2000" b="1" dirty="0" err="1" smtClean="0">
                <a:latin typeface="Calibri" panose="020F0502020204030204" pitchFamily="34" charset="0"/>
                <a:ea typeface="Times New Roman" panose="02020603050405020304" pitchFamily="18" charset="0"/>
              </a:rPr>
              <a:t>februarie</a:t>
            </a:r>
            <a:r>
              <a:rPr lang="en-GB" sz="2000" b="1" dirty="0" smtClean="0">
                <a:latin typeface="Calibri" panose="020F0502020204030204" pitchFamily="34" charset="0"/>
                <a:ea typeface="Times New Roman" panose="02020603050405020304" pitchFamily="18" charset="0"/>
              </a:rPr>
              <a:t> 2023</a:t>
            </a:r>
            <a:endParaRPr lang="ro-RO" sz="2000" b="1" dirty="0"/>
          </a:p>
          <a:p>
            <a:pPr algn="ctr"/>
            <a:endParaRPr lang="ro-RO" sz="2000" b="1" dirty="0"/>
          </a:p>
          <a:p>
            <a:pPr algn="ctr"/>
            <a:r>
              <a:rPr lang="ro-RO" sz="2000" b="1" dirty="0"/>
              <a:t>Parteneri în cadrul proiectului: GERMANIA, ROMÂNIA, POLONIA</a:t>
            </a:r>
          </a:p>
          <a:p>
            <a:pPr algn="ctr">
              <a:lnSpc>
                <a:spcPct val="100000"/>
              </a:lnSpc>
            </a:pPr>
            <a:endParaRPr lang="en-US" sz="2000" b="1" dirty="0"/>
          </a:p>
        </p:txBody>
      </p:sp>
      <p:pic>
        <p:nvPicPr>
          <p:cNvPr id="4" name="Picture 3" descr="A splash of colors on a white surface">
            <a:extLst>
              <a:ext uri="{FF2B5EF4-FFF2-40B4-BE49-F238E27FC236}">
                <a16:creationId xmlns:a16="http://schemas.microsoft.com/office/drawing/2014/main" xmlns="" id="{43E5FE08-0398-E97F-2900-9C43F2048702}"/>
              </a:ext>
            </a:extLst>
          </p:cNvPr>
          <p:cNvPicPr>
            <a:picLocks noChangeAspect="1"/>
          </p:cNvPicPr>
          <p:nvPr/>
        </p:nvPicPr>
        <p:blipFill rotWithShape="1">
          <a:blip r:embed="rId2"/>
          <a:srcRect r="33334"/>
          <a:stretch/>
        </p:blipFill>
        <p:spPr>
          <a:xfrm>
            <a:off x="1520" y="3714027"/>
            <a:ext cx="2911497" cy="3275446"/>
          </a:xfrm>
          <a:prstGeom prst="rect">
            <a:avLst/>
          </a:prstGeom>
        </p:spPr>
      </p:pic>
      <p:cxnSp>
        <p:nvCxnSpPr>
          <p:cNvPr id="26" name="Straight Connector 25">
            <a:extLst>
              <a:ext uri="{FF2B5EF4-FFF2-40B4-BE49-F238E27FC236}">
                <a16:creationId xmlns:a16="http://schemas.microsoft.com/office/drawing/2014/main" xmlns="" id="{872DAFA4-5D2E-4391-AD38-B26F579F40C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68155" y="985882"/>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74766" y="169179"/>
            <a:ext cx="4441371" cy="1046440"/>
          </a:xfrm>
          <a:prstGeom prst="rect">
            <a:avLst/>
          </a:prstGeom>
        </p:spPr>
        <p:txBody>
          <a:bodyPr wrap="square">
            <a:spAutoFit/>
          </a:bodyPr>
          <a:lstStyle/>
          <a:p>
            <a:pPr lvl="0" eaLnBrk="0" fontAlgn="base" hangingPunct="0">
              <a:spcBef>
                <a:spcPct val="0"/>
              </a:spcBef>
              <a:spcAft>
                <a:spcPct val="0"/>
              </a:spcAft>
            </a:pPr>
            <a:r>
              <a:rPr lang="ro-RO" altLang="en-US" sz="1000" b="1" dirty="0">
                <a:latin typeface="Arial" panose="020B0604020202020204" pitchFamily="34" charset="0"/>
                <a:ea typeface="Calibri" panose="020F0502020204030204" pitchFamily="34" charset="0"/>
                <a:cs typeface="Arial" panose="020B0604020202020204" pitchFamily="34" charset="0"/>
              </a:rPr>
              <a:t>Școala Gimnazială Nr. 4 </a:t>
            </a:r>
            <a:r>
              <a:rPr lang="ro-RO" altLang="en-US" sz="1000" b="1" dirty="0">
                <a:latin typeface="Calibri" panose="020F0502020204030204" pitchFamily="34" charset="0"/>
                <a:ea typeface="Calibri" panose="020F0502020204030204" pitchFamily="34" charset="0"/>
                <a:cs typeface="Arial" panose="020B0604020202020204" pitchFamily="34" charset="0"/>
              </a:rPr>
              <a:t>–</a:t>
            </a:r>
            <a:r>
              <a:rPr lang="ro-RO" altLang="en-US" sz="1000" b="1" dirty="0">
                <a:latin typeface="Arial" panose="020B0604020202020204" pitchFamily="34" charset="0"/>
                <a:ea typeface="Calibri" panose="020F0502020204030204" pitchFamily="34" charset="0"/>
                <a:cs typeface="Arial" panose="020B0604020202020204" pitchFamily="34" charset="0"/>
              </a:rPr>
              <a:t> Sibiu                                                                </a:t>
            </a:r>
            <a:endParaRPr lang="en-US" altLang="en-US" sz="1000" dirty="0"/>
          </a:p>
          <a:p>
            <a:pPr lvl="0" eaLnBrk="0" fontAlgn="base" hangingPunct="0">
              <a:spcBef>
                <a:spcPct val="0"/>
              </a:spcBef>
              <a:spcAft>
                <a:spcPct val="0"/>
              </a:spcAft>
            </a:pPr>
            <a:r>
              <a:rPr lang="ro-RO" altLang="en-US" sz="1000" b="1" dirty="0">
                <a:latin typeface="Arial" panose="020B0604020202020204" pitchFamily="34" charset="0"/>
                <a:ea typeface="Calibri" panose="020F0502020204030204" pitchFamily="34" charset="0"/>
                <a:cs typeface="Arial" panose="020B0604020202020204" pitchFamily="34" charset="0"/>
              </a:rPr>
              <a:t>Str. Spartacus, nr. 4- 6, Sibiu                                                                                    </a:t>
            </a:r>
            <a:endParaRPr lang="en-US" altLang="en-US" sz="1000" dirty="0"/>
          </a:p>
          <a:p>
            <a:pPr lvl="0" eaLnBrk="0" fontAlgn="base" hangingPunct="0">
              <a:spcBef>
                <a:spcPct val="0"/>
              </a:spcBef>
              <a:spcAft>
                <a:spcPct val="0"/>
              </a:spcAft>
            </a:pPr>
            <a:r>
              <a:rPr lang="ro-RO" altLang="en-US" sz="1000" b="1" dirty="0">
                <a:latin typeface="Arial" panose="020B0604020202020204" pitchFamily="34" charset="0"/>
                <a:ea typeface="Calibri" panose="020F0502020204030204" pitchFamily="34" charset="0"/>
                <a:cs typeface="Arial" panose="020B0604020202020204" pitchFamily="34" charset="0"/>
              </a:rPr>
              <a:t>Tel/Fax: 0269253595, E- mail: </a:t>
            </a:r>
            <a:r>
              <a:rPr lang="ro-RO" altLang="en-US" sz="1000" dirty="0">
                <a:latin typeface="Calibri" panose="020F0502020204030204" pitchFamily="34" charset="0"/>
                <a:ea typeface="Calibri" panose="020F0502020204030204" pitchFamily="34" charset="0"/>
                <a:cs typeface="Times New Roman" panose="02020603050405020304" pitchFamily="18" charset="0"/>
                <a:hlinkClick r:id="rId3"/>
              </a:rPr>
              <a:t>sc4sb@yahoo.com</a:t>
            </a:r>
            <a:r>
              <a:rPr lang="ro-RO" altLang="en-US" sz="1000" dirty="0">
                <a:latin typeface="Arial" panose="020B0604020202020204" pitchFamily="34" charset="0"/>
                <a:ea typeface="Calibri" panose="020F0502020204030204" pitchFamily="34" charset="0"/>
                <a:cs typeface="Arial" panose="020B0604020202020204" pitchFamily="34" charset="0"/>
              </a:rPr>
              <a:t>    </a:t>
            </a:r>
            <a:endParaRPr lang="en-US" altLang="en-US" sz="1000" dirty="0"/>
          </a:p>
          <a:p>
            <a:pPr lvl="0" eaLnBrk="0" fontAlgn="base" hangingPunct="0">
              <a:spcBef>
                <a:spcPct val="0"/>
              </a:spcBef>
              <a:spcAft>
                <a:spcPct val="0"/>
              </a:spcAft>
            </a:pPr>
            <a:endParaRPr lang="en-US" altLang="en-US" sz="3200" dirty="0">
              <a:latin typeface="Arial" panose="020B0604020202020204" pitchFamily="34" charset="0"/>
            </a:endParaRPr>
          </a:p>
        </p:txBody>
      </p:sp>
      <p:pic>
        <p:nvPicPr>
          <p:cNvPr id="6" name="Picture 5"/>
          <p:cNvPicPr>
            <a:picLocks noChangeAspect="1"/>
          </p:cNvPicPr>
          <p:nvPr/>
        </p:nvPicPr>
        <p:blipFill>
          <a:blip r:embed="rId4"/>
          <a:stretch>
            <a:fillRect/>
          </a:stretch>
        </p:blipFill>
        <p:spPr>
          <a:xfrm>
            <a:off x="9149513" y="244656"/>
            <a:ext cx="2816596" cy="1359526"/>
          </a:xfrm>
          <a:prstGeom prst="rect">
            <a:avLst/>
          </a:prstGeom>
        </p:spPr>
      </p:pic>
      <p:pic>
        <p:nvPicPr>
          <p:cNvPr id="7" name="Picture 6"/>
          <p:cNvPicPr>
            <a:picLocks noChangeAspect="1"/>
          </p:cNvPicPr>
          <p:nvPr/>
        </p:nvPicPr>
        <p:blipFill>
          <a:blip r:embed="rId5"/>
          <a:stretch>
            <a:fillRect/>
          </a:stretch>
        </p:blipFill>
        <p:spPr>
          <a:xfrm>
            <a:off x="922175" y="566831"/>
            <a:ext cx="1438781" cy="1018120"/>
          </a:xfrm>
          <a:prstGeom prst="rect">
            <a:avLst/>
          </a:prstGeom>
        </p:spPr>
      </p:pic>
    </p:spTree>
    <p:extLst>
      <p:ext uri="{BB962C8B-B14F-4D97-AF65-F5344CB8AC3E}">
        <p14:creationId xmlns:p14="http://schemas.microsoft.com/office/powerpoint/2010/main" val="3647640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65714" y="261257"/>
            <a:ext cx="5084505" cy="2286198"/>
          </a:xfrm>
          <a:prstGeom prst="rect">
            <a:avLst/>
          </a:prstGeom>
        </p:spPr>
      </p:pic>
      <p:sp>
        <p:nvSpPr>
          <p:cNvPr id="3" name="TextBox 2">
            <a:extLst>
              <a:ext uri="{FF2B5EF4-FFF2-40B4-BE49-F238E27FC236}">
                <a16:creationId xmlns:a16="http://schemas.microsoft.com/office/drawing/2014/main" xmlns="" id="{016EFEAB-C21D-6F53-8B94-6B1F1039432C}"/>
              </a:ext>
            </a:extLst>
          </p:cNvPr>
          <p:cNvSpPr txBox="1"/>
          <p:nvPr/>
        </p:nvSpPr>
        <p:spPr>
          <a:xfrm>
            <a:off x="640080" y="1209675"/>
            <a:ext cx="11028044" cy="5195012"/>
          </a:xfrm>
          <a:prstGeom prst="rect">
            <a:avLst/>
          </a:prstGeom>
          <a:noFill/>
        </p:spPr>
        <p:txBody>
          <a:bodyPr wrap="square" rtlCol="0">
            <a:spAutoFit/>
          </a:bodyPr>
          <a:lstStyle/>
          <a:p>
            <a:endParaRPr lang="ro-RO" sz="1400" dirty="0"/>
          </a:p>
          <a:p>
            <a:pPr marL="0" marR="0" indent="457200" algn="just">
              <a:lnSpc>
                <a:spcPct val="107000"/>
              </a:lnSpc>
              <a:spcBef>
                <a:spcPts val="0"/>
              </a:spcBef>
              <a:spcAft>
                <a:spcPts val="0"/>
              </a:spcAft>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endParaRPr lang="en-US"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           A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fost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o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experiență</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grozavă</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smtClean="0">
                <a:effectLst/>
                <a:latin typeface="Times New Roman" panose="02020603050405020304" pitchFamily="18" charset="0"/>
                <a:ea typeface="Calibri" panose="020F0502020204030204" pitchFamily="34" charset="0"/>
                <a:cs typeface="Times New Roman" panose="02020603050405020304" pitchFamily="18" charset="0"/>
              </a:rPr>
              <a:t>iar</a:t>
            </a: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dovadă</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smtClean="0">
                <a:effectLst/>
                <a:latin typeface="Times New Roman" panose="02020603050405020304" pitchFamily="18" charset="0"/>
                <a:ea typeface="Calibri" panose="020F0502020204030204" pitchFamily="34" charset="0"/>
                <a:cs typeface="Times New Roman" panose="02020603050405020304" pitchFamily="18" charset="0"/>
              </a:rPr>
              <a:t>stau</a:t>
            </a: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chiar</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impresiile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notate de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unul</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dintre</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participanți</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„Sunt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atât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multe</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motive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care mi-a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plăcut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partiparea</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mea</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acest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proiect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încât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nu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știu</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cu care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sa</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încep</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O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sa</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încerc</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să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le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menționez</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pe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cele</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mai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importante</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Am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fost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încântată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că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am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fost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aleasă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să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particip</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acest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proiect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Mi-a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plăcut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foarte</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mult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anturajul</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Toți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coordonatorii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însoțitorii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acestui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proiect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au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fost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extrem</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amabili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drăguți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grijulii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atenți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cu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noi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special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doamnele</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profesoare</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educatoare</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din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România</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Am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fost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încântată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interacțiunea</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cu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elevi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din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alte</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țări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(Polonia, Germania),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dar</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în</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mod special de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faptul</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că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am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cunoscut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doua</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grupuri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elevi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deosebiți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cu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afecțiuni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hipoacuzice</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Nu am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avut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timp</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nici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măcar</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o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secundă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să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mă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plictisesc</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fiind</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implicați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într</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-o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grămadă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activitati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 atelier de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creație</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sculptură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de capoeira,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pantomimă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Wingdings" panose="05000000000000000000" pitchFamily="2" charset="2"/>
              <a:buChar char=""/>
            </a:pP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Un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singur</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lucru</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nu mi-a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plăcut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faptul</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că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totul</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s-a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terminat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prea</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repede</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1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effectLst/>
                <a:latin typeface="Times New Roman" panose="02020603050405020304" pitchFamily="18" charset="0"/>
                <a:ea typeface="Calibri" panose="020F0502020204030204" pitchFamily="34" charset="0"/>
                <a:cs typeface="Times New Roman" panose="02020603050405020304" pitchFamily="18" charset="0"/>
              </a:rPr>
              <a:t>Mulțumesc</a:t>
            </a:r>
            <a:r>
              <a:rPr lang="en-US" sz="1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frumos</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această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experiență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unică</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și</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1400" i="1" dirty="0" err="1">
                <a:effectLst/>
                <a:latin typeface="Times New Roman" panose="02020603050405020304" pitchFamily="18" charset="0"/>
                <a:ea typeface="Calibri" panose="020F0502020204030204" pitchFamily="34" charset="0"/>
                <a:cs typeface="Times New Roman" panose="02020603050405020304" pitchFamily="18" charset="0"/>
              </a:rPr>
              <a:t>neuitat</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1400"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17146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6">
            <a:extLst>
              <a:ext uri="{FF2B5EF4-FFF2-40B4-BE49-F238E27FC236}">
                <a16:creationId xmlns:a16="http://schemas.microsoft.com/office/drawing/2014/main" xmlns="" id="{E722B2DD-E14D-4972-9D98-5D6E61B1B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D9763306-88ED-D3A5-E85E-0014CF49B7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48" r="-1" b="10616"/>
          <a:stretch/>
        </p:blipFill>
        <p:spPr>
          <a:xfrm>
            <a:off x="523844" y="10"/>
            <a:ext cx="11146516" cy="6857990"/>
          </a:xfrm>
          <a:prstGeom prst="rect">
            <a:avLst/>
          </a:prstGeom>
        </p:spPr>
      </p:pic>
      <p:cxnSp>
        <p:nvCxnSpPr>
          <p:cNvPr id="14" name="Straight Connector 8">
            <a:extLst>
              <a:ext uri="{FF2B5EF4-FFF2-40B4-BE49-F238E27FC236}">
                <a16:creationId xmlns:a16="http://schemas.microsoft.com/office/drawing/2014/main" xmlns="" id="{CFF58F2B-EB8E-4311-BE8E-9497C5AF7EB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337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07" y="5225143"/>
            <a:ext cx="5603964" cy="1632857"/>
          </a:xfrm>
        </p:spPr>
        <p:txBody>
          <a:bodyPr>
            <a:normAutofit fontScale="90000"/>
          </a:bodyPr>
          <a:lstStyle/>
          <a:p>
            <a:r>
              <a:rPr lang="ro-RO" sz="1800" dirty="0">
                <a:latin typeface="Times New Roman" panose="02020603050405020304" pitchFamily="18" charset="0"/>
                <a:ea typeface="Calibri" panose="020F0502020204030204" pitchFamily="34" charset="0"/>
                <a:cs typeface="Times New Roman" panose="02020603050405020304" pitchFamily="18" charset="0"/>
              </a:rPr>
              <a:t>În perioada 18 – 25 februarie 2023, zece elevi și șase liceeni  (foști elevi ai școlii nostre), au participat la activitățile proiectului </a:t>
            </a:r>
            <a:r>
              <a:rPr lang="ro-RO" sz="1600" b="1" i="1" dirty="0" smtClean="0">
                <a:latin typeface="Times New Roman" panose="02020603050405020304" pitchFamily="18" charset="0"/>
                <a:ea typeface="Calibri" panose="020F0502020204030204" pitchFamily="34" charset="0"/>
                <a:cs typeface="Times New Roman" panose="02020603050405020304" pitchFamily="18" charset="0"/>
              </a:rPr>
              <a:t>FAIR LIFE</a:t>
            </a:r>
            <a:r>
              <a:rPr lang="ro-RO" sz="1800" dirty="0" smtClean="0">
                <a:latin typeface="Times New Roman" panose="02020603050405020304" pitchFamily="18" charset="0"/>
                <a:ea typeface="Calibri" panose="020F0502020204030204" pitchFamily="34" charset="0"/>
                <a:cs typeface="Times New Roman" panose="02020603050405020304" pitchFamily="18" charset="0"/>
              </a:rPr>
              <a:t>, </a:t>
            </a:r>
            <a:r>
              <a:rPr lang="ro-RO" sz="1800" dirty="0">
                <a:latin typeface="Times New Roman" panose="02020603050405020304" pitchFamily="18" charset="0"/>
                <a:ea typeface="Calibri" panose="020F0502020204030204" pitchFamily="34" charset="0"/>
                <a:cs typeface="Times New Roman" panose="02020603050405020304" pitchFamily="18" charset="0"/>
              </a:rPr>
              <a:t>un schimb de tineri desfășurat în parteneriat între cele trei țări participante: </a:t>
            </a:r>
            <a:r>
              <a:rPr lang="ro-RO" sz="1800" b="1" dirty="0">
                <a:latin typeface="Times New Roman" panose="02020603050405020304" pitchFamily="18" charset="0"/>
                <a:ea typeface="Calibri" panose="020F0502020204030204" pitchFamily="34" charset="0"/>
                <a:cs typeface="Times New Roman" panose="02020603050405020304" pitchFamily="18" charset="0"/>
              </a:rPr>
              <a:t>Germania, Polonia și România</a:t>
            </a:r>
            <a:r>
              <a:rPr lang="ro-RO" sz="1800" dirty="0">
                <a:latin typeface="Times New Roman" panose="02020603050405020304" pitchFamily="18" charset="0"/>
                <a:ea typeface="Calibri" panose="020F0502020204030204" pitchFamily="34" charset="0"/>
                <a:cs typeface="Times New Roman" panose="02020603050405020304" pitchFamily="18" charset="0"/>
              </a:rPr>
              <a:t>. </a:t>
            </a:r>
            <a:r>
              <a:rPr lang="en-GB" sz="1800" dirty="0" smtClean="0">
                <a:latin typeface="Times New Roman" panose="02020603050405020304" pitchFamily="18" charset="0"/>
                <a:ea typeface="Calibri" panose="020F0502020204030204" pitchFamily="34" charset="0"/>
                <a:cs typeface="Times New Roman" panose="02020603050405020304" pitchFamily="18" charset="0"/>
              </a:rPr>
              <a:t>      </a:t>
            </a:r>
            <a:r>
              <a:rPr lang="ro-RO" sz="1800" dirty="0" smtClean="0">
                <a:latin typeface="Times New Roman" panose="02020603050405020304" pitchFamily="18" charset="0"/>
                <a:ea typeface="Calibri" panose="020F0502020204030204" pitchFamily="34" charset="0"/>
                <a:cs typeface="Times New Roman" panose="02020603050405020304" pitchFamily="18" charset="0"/>
              </a:rPr>
              <a:t>Proiectul </a:t>
            </a:r>
            <a:r>
              <a:rPr lang="ro-RO" sz="1800" dirty="0">
                <a:latin typeface="Times New Roman" panose="02020603050405020304" pitchFamily="18" charset="0"/>
                <a:ea typeface="Calibri" panose="020F0502020204030204" pitchFamily="34" charset="0"/>
                <a:cs typeface="Times New Roman" panose="02020603050405020304" pitchFamily="18" charset="0"/>
              </a:rPr>
              <a:t>a fost găzduit de asociația Kreisau Initiative din Berlin, Germania, dar s-a desfășurat în Polonia, în localitatea Krzyzowa. Finanțarea a venit de la Uniunea Europeană, prin intermediul programului </a:t>
            </a:r>
            <a:r>
              <a:rPr lang="ro-RO" sz="1800" dirty="0" smtClean="0">
                <a:latin typeface="Times New Roman" panose="02020603050405020304" pitchFamily="18" charset="0"/>
                <a:ea typeface="Calibri" panose="020F0502020204030204" pitchFamily="34" charset="0"/>
                <a:cs typeface="Times New Roman" panose="02020603050405020304" pitchFamily="18" charset="0"/>
              </a:rPr>
              <a:t>Erasmus</a:t>
            </a:r>
            <a:r>
              <a:rPr lang="en-GB" sz="1800" dirty="0" smtClean="0">
                <a:latin typeface="Times New Roman" panose="02020603050405020304" pitchFamily="18" charset="0"/>
                <a:ea typeface="Calibri" panose="020F0502020204030204" pitchFamily="34" charset="0"/>
                <a:cs typeface="Times New Roman" panose="02020603050405020304" pitchFamily="18" charset="0"/>
              </a:rPr>
              <a:t>+</a:t>
            </a:r>
            <a:r>
              <a:rPr lang="ro-RO" sz="18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GB" sz="2800" dirty="0" smtClean="0"/>
              <a:t/>
            </a:r>
            <a:br>
              <a:rPr lang="en-GB" sz="2800" dirty="0" smtClean="0"/>
            </a:br>
            <a:r>
              <a:rPr lang="en-GB" sz="1100" dirty="0"/>
              <a:t/>
            </a:r>
            <a:br>
              <a:rPr lang="en-GB" sz="1100" dirty="0"/>
            </a:br>
            <a:endParaRPr lang="en-GB" sz="1100" dirty="0"/>
          </a:p>
        </p:txBody>
      </p:sp>
      <p:sp>
        <p:nvSpPr>
          <p:cNvPr id="3" name="Content Placeholder 2"/>
          <p:cNvSpPr>
            <a:spLocks noGrp="1"/>
          </p:cNvSpPr>
          <p:nvPr>
            <p:ph idx="1"/>
          </p:nvPr>
        </p:nvSpPr>
        <p:spPr>
          <a:xfrm>
            <a:off x="6858000" y="5225142"/>
            <a:ext cx="5172891" cy="1632857"/>
          </a:xfrm>
        </p:spPr>
        <p:txBody>
          <a:bodyPr>
            <a:normAutofit lnSpcReduction="10000"/>
          </a:bodyPr>
          <a:lstStyle/>
          <a:p>
            <a:r>
              <a:rPr lang="ro-RO" sz="1300" b="1" dirty="0"/>
              <a:t>Cadre </a:t>
            </a:r>
            <a:r>
              <a:rPr lang="ro-RO" sz="1300" b="1" dirty="0" smtClean="0"/>
              <a:t>didactice participante</a:t>
            </a:r>
            <a:r>
              <a:rPr lang="ro-RO" sz="1300" b="1" dirty="0"/>
              <a:t>:</a:t>
            </a:r>
          </a:p>
          <a:p>
            <a:pPr lvl="1"/>
            <a:r>
              <a:rPr lang="ro-RO" sz="1300" b="1" dirty="0"/>
              <a:t>- </a:t>
            </a:r>
            <a:r>
              <a:rPr lang="ro-RO" sz="1300" b="1" dirty="0" smtClean="0"/>
              <a:t>  </a:t>
            </a:r>
            <a:r>
              <a:rPr lang="en-GB" sz="1300" b="1" dirty="0" smtClean="0"/>
              <a:t> </a:t>
            </a:r>
            <a:r>
              <a:rPr lang="ro-RO" sz="1300" b="1" dirty="0" smtClean="0"/>
              <a:t>Prof</a:t>
            </a:r>
            <a:r>
              <a:rPr lang="ro-RO" sz="1300" b="1" dirty="0"/>
              <a:t>. Rodean Anca, coordonator</a:t>
            </a:r>
          </a:p>
          <a:p>
            <a:pPr lvl="1"/>
            <a:r>
              <a:rPr lang="en-GB" sz="1300" b="1" dirty="0" smtClean="0"/>
              <a:t>-    </a:t>
            </a:r>
            <a:r>
              <a:rPr lang="ro-RO" sz="1300" b="1" dirty="0" smtClean="0"/>
              <a:t>Prof</a:t>
            </a:r>
            <a:r>
              <a:rPr lang="ro-RO" sz="1300" b="1" dirty="0"/>
              <a:t>. Popa </a:t>
            </a:r>
            <a:r>
              <a:rPr lang="ro-RO" sz="1300" b="1" dirty="0" smtClean="0"/>
              <a:t>Ileana</a:t>
            </a:r>
          </a:p>
          <a:p>
            <a:pPr lvl="1"/>
            <a:r>
              <a:rPr lang="en-GB" sz="1300" b="1" dirty="0" smtClean="0"/>
              <a:t>-    P</a:t>
            </a:r>
            <a:r>
              <a:rPr lang="ro-RO" sz="1300" b="1" dirty="0" smtClean="0"/>
              <a:t>rof. Dăian Alexandrina</a:t>
            </a:r>
            <a:endParaRPr lang="ro-RO" sz="1300" b="1" dirty="0"/>
          </a:p>
          <a:p>
            <a:pPr marL="514350" lvl="1" indent="-285750">
              <a:buFontTx/>
              <a:buChar char="-"/>
            </a:pPr>
            <a:r>
              <a:rPr lang="ro-RO" sz="1300" b="1" dirty="0" smtClean="0"/>
              <a:t>Prof</a:t>
            </a:r>
            <a:r>
              <a:rPr lang="ro-RO" sz="1300" b="1" dirty="0"/>
              <a:t>. </a:t>
            </a:r>
            <a:r>
              <a:rPr lang="ro-RO" sz="1300" b="1" dirty="0" smtClean="0"/>
              <a:t>Nicula Adriana</a:t>
            </a:r>
            <a:endParaRPr lang="en-GB" sz="1300" b="1" dirty="0" smtClean="0"/>
          </a:p>
          <a:p>
            <a:pPr marL="514350" lvl="1" indent="-285750">
              <a:buFontTx/>
              <a:buChar char="-"/>
            </a:pPr>
            <a:r>
              <a:rPr lang="en-GB" sz="1300" b="1" dirty="0" err="1" smtClean="0"/>
              <a:t>Prof.</a:t>
            </a:r>
            <a:r>
              <a:rPr lang="en-GB" sz="1300" b="1" dirty="0" smtClean="0"/>
              <a:t> Mihai </a:t>
            </a:r>
            <a:r>
              <a:rPr lang="en-GB" sz="1300" b="1" dirty="0" err="1" smtClean="0"/>
              <a:t>Mihaela</a:t>
            </a:r>
            <a:endParaRPr lang="ro-RO" sz="1300" b="1" dirty="0"/>
          </a:p>
          <a:p>
            <a:endParaRPr lang="en-GB" dirty="0"/>
          </a:p>
        </p:txBody>
      </p:sp>
      <p:pic>
        <p:nvPicPr>
          <p:cNvPr id="4" name="Picture 3"/>
          <p:cNvPicPr>
            <a:picLocks noChangeAspect="1"/>
          </p:cNvPicPr>
          <p:nvPr/>
        </p:nvPicPr>
        <p:blipFill>
          <a:blip r:embed="rId2"/>
          <a:stretch>
            <a:fillRect/>
          </a:stretch>
        </p:blipFill>
        <p:spPr>
          <a:xfrm>
            <a:off x="-43204" y="-78377"/>
            <a:ext cx="12278408" cy="5146765"/>
          </a:xfrm>
          <a:prstGeom prst="rect">
            <a:avLst/>
          </a:prstGeom>
        </p:spPr>
      </p:pic>
    </p:spTree>
    <p:extLst>
      <p:ext uri="{BB962C8B-B14F-4D97-AF65-F5344CB8AC3E}">
        <p14:creationId xmlns:p14="http://schemas.microsoft.com/office/powerpoint/2010/main" val="999744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9356" y="858982"/>
            <a:ext cx="5143018" cy="1891144"/>
          </a:xfrm>
        </p:spPr>
        <p:txBody>
          <a:bodyPr>
            <a:normAutofit fontScale="90000"/>
          </a:bodyPr>
          <a:lstStyle/>
          <a:p>
            <a:pPr marL="285750" indent="-285750"/>
            <a:r>
              <a:rPr lang="ro-RO" sz="2200" dirty="0" smtClean="0"/>
              <a:t>    Cazare</a:t>
            </a:r>
            <a:r>
              <a:rPr lang="ro-RO" sz="2200" dirty="0"/>
              <a:t/>
            </a:r>
            <a:br>
              <a:rPr lang="ro-RO" sz="2200" dirty="0"/>
            </a:br>
            <a:r>
              <a:rPr lang="ro-RO" sz="2200" dirty="0"/>
              <a:t>Vizită în Cetatea Buda</a:t>
            </a:r>
            <a:br>
              <a:rPr lang="ro-RO" sz="2200" dirty="0"/>
            </a:br>
            <a:r>
              <a:rPr lang="ro-RO" sz="2200" dirty="0"/>
              <a:t>Plimbare de seară pentru temerari</a:t>
            </a:r>
            <a:br>
              <a:rPr lang="ro-RO" sz="2200" dirty="0"/>
            </a:br>
            <a:r>
              <a:rPr lang="ro-RO" sz="2200" dirty="0"/>
              <a:t>Croazieră pe Dunăre</a:t>
            </a:r>
            <a:r>
              <a:rPr lang="en-US" dirty="0"/>
              <a:t/>
            </a:r>
            <a:br>
              <a:rPr lang="en-US" dirty="0"/>
            </a:br>
            <a:endParaRPr lang="en-US" dirty="0"/>
          </a:p>
        </p:txBody>
      </p:sp>
      <p:pic>
        <p:nvPicPr>
          <p:cNvPr id="4" name="Picture 3" descr="A picture containing building, outdoor, sidewalk, people&#10;&#10;Description automatically generated">
            <a:extLst>
              <a:ext uri="{FF2B5EF4-FFF2-40B4-BE49-F238E27FC236}">
                <a16:creationId xmlns:a16="http://schemas.microsoft.com/office/drawing/2014/main" xmlns="" id="{52E968A7-5B9F-3FA7-70FF-DD906D554C79}"/>
              </a:ext>
            </a:extLst>
          </p:cNvPr>
          <p:cNvPicPr>
            <a:picLocks noChangeAspect="1"/>
          </p:cNvPicPr>
          <p:nvPr/>
        </p:nvPicPr>
        <p:blipFill rotWithShape="1">
          <a:blip r:embed="rId2">
            <a:extLst>
              <a:ext uri="{28A0092B-C50C-407E-A947-70E740481C1C}">
                <a14:useLocalDpi xmlns:a14="http://schemas.microsoft.com/office/drawing/2010/main" val="0"/>
              </a:ext>
            </a:extLst>
          </a:blip>
          <a:srcRect t="20212" r="1" b="29164"/>
          <a:stretch/>
        </p:blipFill>
        <p:spPr>
          <a:xfrm>
            <a:off x="0" y="635618"/>
            <a:ext cx="5531005" cy="6222380"/>
          </a:xfrm>
          <a:prstGeom prst="rect">
            <a:avLst/>
          </a:prstGeom>
        </p:spPr>
      </p:pic>
      <p:sp>
        <p:nvSpPr>
          <p:cNvPr id="6" name="Title 1">
            <a:extLst>
              <a:ext uri="{FF2B5EF4-FFF2-40B4-BE49-F238E27FC236}">
                <a16:creationId xmlns:a16="http://schemas.microsoft.com/office/drawing/2014/main" xmlns="" id="{18D50E48-2048-06A6-E4BD-401D8B4621FE}"/>
              </a:ext>
            </a:extLst>
          </p:cNvPr>
          <p:cNvSpPr txBox="1">
            <a:spLocks/>
          </p:cNvSpPr>
          <p:nvPr/>
        </p:nvSpPr>
        <p:spPr>
          <a:xfrm>
            <a:off x="-1" y="5781040"/>
            <a:ext cx="6095998" cy="1076960"/>
          </a:xfrm>
          <a:prstGeom prst="rect">
            <a:avLst/>
          </a:prstGeom>
          <a:solidFill>
            <a:srgbClr val="000000">
              <a:alpha val="26000"/>
            </a:srgbClr>
          </a:solidFill>
        </p:spPr>
        <p:txBody>
          <a:bodyPr vert="horz" lIns="91440" tIns="45720" rIns="91440" bIns="45720" rtlCol="0" anchor="ctr">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sz="4800" dirty="0" smtClean="0">
                <a:solidFill>
                  <a:srgbClr val="FFFFFF"/>
                </a:solidFill>
              </a:rPr>
              <a:t> BUDAPESTA</a:t>
            </a:r>
            <a:endParaRPr lang="en-US" sz="4800" dirty="0">
              <a:solidFill>
                <a:srgbClr val="FFFFFF"/>
              </a:solidFill>
            </a:endParaRP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33846" y="2963003"/>
            <a:ext cx="2497855" cy="3262313"/>
          </a:xfrm>
          <a:prstGeom prst="rect">
            <a:avLst/>
          </a:prstGeom>
        </p:spPr>
      </p:pic>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551" y="2794729"/>
            <a:ext cx="1618433" cy="3598863"/>
          </a:xfrm>
          <a:prstGeom prst="rect">
            <a:avLst/>
          </a:prstGeom>
        </p:spPr>
      </p:pic>
    </p:spTree>
    <p:extLst>
      <p:ext uri="{BB962C8B-B14F-4D97-AF65-F5344CB8AC3E}">
        <p14:creationId xmlns:p14="http://schemas.microsoft.com/office/powerpoint/2010/main" val="2599806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99EAC7E-A391-3D62-5FE7-928B189F8C91}"/>
              </a:ext>
            </a:extLst>
          </p:cNvPr>
          <p:cNvSpPr txBox="1"/>
          <p:nvPr/>
        </p:nvSpPr>
        <p:spPr>
          <a:xfrm>
            <a:off x="314325" y="185768"/>
            <a:ext cx="5610225" cy="2893100"/>
          </a:xfrm>
          <a:prstGeom prst="rect">
            <a:avLst/>
          </a:prstGeom>
          <a:noFill/>
        </p:spPr>
        <p:txBody>
          <a:bodyPr wrap="square">
            <a:spAutoFit/>
          </a:bodyPr>
          <a:lstStyle/>
          <a:p>
            <a:pPr marL="285750" indent="-285750" algn="just">
              <a:buFont typeface="Wingdings" panose="05000000000000000000" pitchFamily="2" charset="2"/>
              <a:buChar char="ü"/>
            </a:pPr>
            <a:r>
              <a:rPr lang="en-US" sz="1400" dirty="0" err="1"/>
              <a:t>Scopul</a:t>
            </a:r>
            <a:r>
              <a:rPr lang="en-US" sz="1400" dirty="0"/>
              <a:t> principal al </a:t>
            </a:r>
            <a:r>
              <a:rPr lang="en-US" sz="1400" dirty="0" err="1"/>
              <a:t>proiectului</a:t>
            </a:r>
            <a:r>
              <a:rPr lang="en-US" sz="1400" dirty="0"/>
              <a:t> a </a:t>
            </a:r>
            <a:r>
              <a:rPr lang="en-US" sz="1400" dirty="0" err="1"/>
              <a:t>fost</a:t>
            </a:r>
            <a:r>
              <a:rPr lang="en-US" sz="1400" dirty="0"/>
              <a:t> </a:t>
            </a:r>
            <a:r>
              <a:rPr lang="en-US" sz="1400" dirty="0" err="1"/>
              <a:t>oferirea</a:t>
            </a:r>
            <a:r>
              <a:rPr lang="en-US" sz="1400" dirty="0"/>
              <a:t> </a:t>
            </a:r>
            <a:r>
              <a:rPr lang="en-US" sz="1400" dirty="0" err="1"/>
              <a:t>spațiului</a:t>
            </a:r>
            <a:r>
              <a:rPr lang="en-US" sz="1400" dirty="0"/>
              <a:t> de </a:t>
            </a:r>
            <a:r>
              <a:rPr lang="en-US" sz="1400" dirty="0" err="1"/>
              <a:t>învățare</a:t>
            </a:r>
            <a:r>
              <a:rPr lang="en-US" sz="1400" dirty="0"/>
              <a:t> non-</a:t>
            </a:r>
            <a:r>
              <a:rPr lang="en-US" sz="1400" dirty="0" err="1"/>
              <a:t>formală</a:t>
            </a:r>
            <a:r>
              <a:rPr lang="en-US" sz="1400" dirty="0"/>
              <a:t> </a:t>
            </a:r>
            <a:r>
              <a:rPr lang="en-US" sz="1400" dirty="0" err="1"/>
              <a:t>pentru</a:t>
            </a:r>
            <a:r>
              <a:rPr lang="en-US" sz="1400" dirty="0"/>
              <a:t> </a:t>
            </a:r>
            <a:r>
              <a:rPr lang="en-US" sz="1400" dirty="0" err="1"/>
              <a:t>cei</a:t>
            </a:r>
            <a:r>
              <a:rPr lang="en-US" sz="1400" dirty="0"/>
              <a:t> 48 </a:t>
            </a:r>
            <a:r>
              <a:rPr lang="en-US" sz="1400" dirty="0" err="1"/>
              <a:t>tineri</a:t>
            </a:r>
            <a:r>
              <a:rPr lang="en-US" sz="1400" dirty="0"/>
              <a:t> </a:t>
            </a:r>
            <a:r>
              <a:rPr lang="en-US" sz="1400" dirty="0" err="1"/>
              <a:t>participanți</a:t>
            </a:r>
            <a:r>
              <a:rPr lang="en-US" sz="1400" dirty="0"/>
              <a:t>, cu </a:t>
            </a:r>
            <a:r>
              <a:rPr lang="en-US" sz="1400" dirty="0" err="1"/>
              <a:t>și</a:t>
            </a:r>
            <a:r>
              <a:rPr lang="en-US" sz="1400" dirty="0"/>
              <a:t> </a:t>
            </a:r>
            <a:r>
              <a:rPr lang="en-US" sz="1400" dirty="0" err="1"/>
              <a:t>fără</a:t>
            </a:r>
            <a:r>
              <a:rPr lang="en-US" sz="1400" dirty="0"/>
              <a:t> </a:t>
            </a:r>
            <a:r>
              <a:rPr lang="en-US" sz="1400" dirty="0" err="1"/>
              <a:t>dizabilități</a:t>
            </a:r>
            <a:r>
              <a:rPr lang="en-US" sz="1400" dirty="0"/>
              <a:t>. </a:t>
            </a:r>
            <a:endParaRPr lang="ro-RO" sz="1400" dirty="0"/>
          </a:p>
          <a:p>
            <a:endParaRPr lang="en-US" sz="1400" dirty="0"/>
          </a:p>
          <a:p>
            <a:pPr marL="285750" indent="-285750" algn="just">
              <a:buFont typeface="Wingdings" panose="05000000000000000000" pitchFamily="2" charset="2"/>
              <a:buChar char="ü"/>
            </a:pPr>
            <a:r>
              <a:rPr lang="en-US" sz="1400" dirty="0" err="1"/>
              <a:t>Tinerii</a:t>
            </a:r>
            <a:r>
              <a:rPr lang="en-US" sz="1400" dirty="0"/>
              <a:t> au </a:t>
            </a:r>
            <a:r>
              <a:rPr lang="en-US" sz="1400" dirty="0" err="1"/>
              <a:t>avut</a:t>
            </a:r>
            <a:r>
              <a:rPr lang="en-US" sz="1400" dirty="0"/>
              <a:t> </a:t>
            </a:r>
            <a:r>
              <a:rPr lang="en-US" sz="1400" dirty="0" err="1"/>
              <a:t>prilejul</a:t>
            </a:r>
            <a:r>
              <a:rPr lang="en-US" sz="1400" dirty="0"/>
              <a:t> </a:t>
            </a:r>
            <a:r>
              <a:rPr lang="en-US" sz="1400" dirty="0" err="1"/>
              <a:t>să</a:t>
            </a:r>
            <a:r>
              <a:rPr lang="en-US" sz="1400" dirty="0"/>
              <a:t> se </a:t>
            </a:r>
            <a:r>
              <a:rPr lang="en-US" sz="1400" dirty="0" err="1"/>
              <a:t>dezvolte</a:t>
            </a:r>
            <a:r>
              <a:rPr lang="en-US" sz="1400" dirty="0"/>
              <a:t> </a:t>
            </a:r>
            <a:r>
              <a:rPr lang="en-US" sz="1400" dirty="0" err="1"/>
              <a:t>experimentând</a:t>
            </a:r>
            <a:r>
              <a:rPr lang="en-US" sz="1400" dirty="0"/>
              <a:t>, </a:t>
            </a:r>
            <a:r>
              <a:rPr lang="en-US" sz="1400" dirty="0" err="1"/>
              <a:t>să</a:t>
            </a:r>
            <a:r>
              <a:rPr lang="en-US" sz="1400" dirty="0"/>
              <a:t> </a:t>
            </a:r>
            <a:r>
              <a:rPr lang="en-US" sz="1400" dirty="0" err="1" smtClean="0"/>
              <a:t>învețe</a:t>
            </a:r>
            <a:r>
              <a:rPr lang="en-US" sz="1400" dirty="0" smtClean="0"/>
              <a:t> </a:t>
            </a:r>
            <a:r>
              <a:rPr lang="en-US" sz="1400" dirty="0" err="1"/>
              <a:t>despre</a:t>
            </a:r>
            <a:r>
              <a:rPr lang="en-US" sz="1400" dirty="0"/>
              <a:t> </a:t>
            </a:r>
            <a:r>
              <a:rPr lang="en-US" sz="1400" dirty="0" err="1"/>
              <a:t>incluziune</a:t>
            </a:r>
            <a:r>
              <a:rPr lang="en-US" sz="1400" dirty="0"/>
              <a:t>, </a:t>
            </a:r>
            <a:r>
              <a:rPr lang="en-US" sz="1400" dirty="0" err="1"/>
              <a:t>dreptul</a:t>
            </a:r>
            <a:r>
              <a:rPr lang="en-US" sz="1400" dirty="0"/>
              <a:t> la </a:t>
            </a:r>
            <a:r>
              <a:rPr lang="en-US" sz="1400" dirty="0" err="1"/>
              <a:t>egalitate</a:t>
            </a:r>
            <a:r>
              <a:rPr lang="en-US" sz="1400" dirty="0"/>
              <a:t> de </a:t>
            </a:r>
            <a:r>
              <a:rPr lang="en-US" sz="1400" dirty="0" err="1"/>
              <a:t>șanse</a:t>
            </a:r>
            <a:r>
              <a:rPr lang="en-US" sz="1400" dirty="0"/>
              <a:t>, fairness, </a:t>
            </a:r>
            <a:r>
              <a:rPr lang="en-US" sz="1400" dirty="0" err="1"/>
              <a:t>tehnici</a:t>
            </a:r>
            <a:r>
              <a:rPr lang="en-US" sz="1400" dirty="0"/>
              <a:t> de </a:t>
            </a:r>
            <a:r>
              <a:rPr lang="en-US" sz="1400" dirty="0" err="1"/>
              <a:t>comunicare</a:t>
            </a:r>
            <a:r>
              <a:rPr lang="en-US" sz="1400" dirty="0"/>
              <a:t> </a:t>
            </a:r>
            <a:r>
              <a:rPr lang="en-US" sz="1400" dirty="0" err="1"/>
              <a:t>și</a:t>
            </a:r>
            <a:r>
              <a:rPr lang="en-US" sz="1400" dirty="0"/>
              <a:t> </a:t>
            </a:r>
            <a:r>
              <a:rPr lang="en-US" sz="1400" dirty="0" err="1"/>
              <a:t>colaborare</a:t>
            </a:r>
            <a:r>
              <a:rPr lang="en-US" sz="1400" dirty="0"/>
              <a:t>. De </a:t>
            </a:r>
            <a:r>
              <a:rPr lang="en-US" sz="1400" dirty="0" err="1"/>
              <a:t>asemenea</a:t>
            </a:r>
            <a:r>
              <a:rPr lang="en-US" sz="1400" dirty="0"/>
              <a:t>, </a:t>
            </a:r>
            <a:r>
              <a:rPr lang="en-US" sz="1400" dirty="0" err="1"/>
              <a:t>și</a:t>
            </a:r>
            <a:r>
              <a:rPr lang="en-US" sz="1400" dirty="0"/>
              <a:t>-au </a:t>
            </a:r>
            <a:r>
              <a:rPr lang="en-US" sz="1400" dirty="0" err="1"/>
              <a:t>învins</a:t>
            </a:r>
            <a:r>
              <a:rPr lang="en-US" sz="1400" dirty="0"/>
              <a:t> </a:t>
            </a:r>
            <a:r>
              <a:rPr lang="en-US" sz="1400" dirty="0" err="1"/>
              <a:t>și</a:t>
            </a:r>
            <a:r>
              <a:rPr lang="en-US" sz="1400" dirty="0"/>
              <a:t> </a:t>
            </a:r>
            <a:r>
              <a:rPr lang="en-US" sz="1400" dirty="0" err="1"/>
              <a:t>depășit</a:t>
            </a:r>
            <a:r>
              <a:rPr lang="en-US" sz="1400" dirty="0"/>
              <a:t> </a:t>
            </a:r>
            <a:r>
              <a:rPr lang="en-US" sz="1400" dirty="0" err="1"/>
              <a:t>bariere</a:t>
            </a:r>
            <a:r>
              <a:rPr lang="en-US" sz="1400" dirty="0"/>
              <a:t> </a:t>
            </a:r>
            <a:r>
              <a:rPr lang="en-US" sz="1400" dirty="0" err="1"/>
              <a:t>proprii</a:t>
            </a:r>
            <a:r>
              <a:rPr lang="en-US" sz="1400" dirty="0"/>
              <a:t> </a:t>
            </a:r>
            <a:r>
              <a:rPr lang="en-US" sz="1400" dirty="0" err="1"/>
              <a:t>și</a:t>
            </a:r>
            <a:r>
              <a:rPr lang="en-US" sz="1400" dirty="0"/>
              <a:t> au </a:t>
            </a:r>
            <a:r>
              <a:rPr lang="en-US" sz="1400" dirty="0" err="1"/>
              <a:t>legat</a:t>
            </a:r>
            <a:r>
              <a:rPr lang="en-US" sz="1400" dirty="0"/>
              <a:t> </a:t>
            </a:r>
            <a:r>
              <a:rPr lang="en-US" sz="1400" dirty="0" err="1"/>
              <a:t>noi</a:t>
            </a:r>
            <a:r>
              <a:rPr lang="en-US" sz="1400" dirty="0"/>
              <a:t> </a:t>
            </a:r>
            <a:r>
              <a:rPr lang="en-US" sz="1400" dirty="0" err="1"/>
              <a:t>prietenii</a:t>
            </a:r>
            <a:r>
              <a:rPr lang="en-US" sz="1400" dirty="0"/>
              <a:t>.</a:t>
            </a:r>
            <a:endParaRPr lang="ro-RO" sz="1400" dirty="0"/>
          </a:p>
          <a:p>
            <a:endParaRPr lang="en-US" sz="1400" dirty="0"/>
          </a:p>
          <a:p>
            <a:pPr marL="285750" indent="-285750" algn="just">
              <a:buFont typeface="Wingdings" panose="05000000000000000000" pitchFamily="2" charset="2"/>
              <a:buChar char="ü"/>
            </a:pPr>
            <a:r>
              <a:rPr lang="en-US" sz="1400" dirty="0"/>
              <a:t>Pe </a:t>
            </a:r>
            <a:r>
              <a:rPr lang="en-US" sz="1400" dirty="0" err="1"/>
              <a:t>parcursul</a:t>
            </a:r>
            <a:r>
              <a:rPr lang="en-US" sz="1400" dirty="0"/>
              <a:t> </a:t>
            </a:r>
            <a:r>
              <a:rPr lang="en-US" sz="1400" dirty="0" err="1"/>
              <a:t>săptămânii</a:t>
            </a:r>
            <a:r>
              <a:rPr lang="en-US" sz="1400" dirty="0"/>
              <a:t> </a:t>
            </a:r>
            <a:r>
              <a:rPr lang="ro-RO" sz="1400" dirty="0" smtClean="0"/>
              <a:t>s-au</a:t>
            </a:r>
            <a:r>
              <a:rPr lang="en-US" sz="1400" dirty="0" smtClean="0"/>
              <a:t> </a:t>
            </a:r>
            <a:r>
              <a:rPr lang="en-US" sz="1400" dirty="0" err="1"/>
              <a:t>organizat</a:t>
            </a:r>
            <a:r>
              <a:rPr lang="en-US" sz="1400" dirty="0"/>
              <a:t> </a:t>
            </a:r>
            <a:r>
              <a:rPr lang="en-US" sz="1400" dirty="0" err="1"/>
              <a:t>activități</a:t>
            </a:r>
            <a:r>
              <a:rPr lang="en-US" sz="1400" dirty="0"/>
              <a:t> de </a:t>
            </a:r>
            <a:r>
              <a:rPr lang="en-US" sz="1400" dirty="0" err="1"/>
              <a:t>cunoaștere</a:t>
            </a:r>
            <a:r>
              <a:rPr lang="en-US" sz="1400" dirty="0"/>
              <a:t>, de </a:t>
            </a:r>
            <a:r>
              <a:rPr lang="ro-RO" sz="1400" dirty="0"/>
              <a:t>dezvoltare a </a:t>
            </a:r>
            <a:r>
              <a:rPr lang="en-US" sz="1400" dirty="0" err="1"/>
              <a:t>încreder</a:t>
            </a:r>
            <a:r>
              <a:rPr lang="ro-RO" sz="1400" dirty="0"/>
              <a:t>ii</a:t>
            </a:r>
            <a:r>
              <a:rPr lang="en-US" sz="1400" dirty="0"/>
              <a:t>, </a:t>
            </a:r>
            <a:r>
              <a:rPr lang="en-US" sz="1400" dirty="0" err="1"/>
              <a:t>animație</a:t>
            </a:r>
            <a:r>
              <a:rPr lang="en-US" sz="1400" dirty="0"/>
              <a:t> </a:t>
            </a:r>
            <a:r>
              <a:rPr lang="en-US" sz="1400" dirty="0" err="1"/>
              <a:t>lingvistică</a:t>
            </a:r>
            <a:r>
              <a:rPr lang="en-US" sz="1400" dirty="0"/>
              <a:t>, </a:t>
            </a:r>
            <a:r>
              <a:rPr lang="en-US" sz="1400" dirty="0" err="1"/>
              <a:t>ateliere</a:t>
            </a:r>
            <a:r>
              <a:rPr lang="en-US" sz="1400" dirty="0"/>
              <a:t> de </a:t>
            </a:r>
            <a:r>
              <a:rPr lang="en-US" sz="1400" dirty="0" err="1"/>
              <a:t>lucru</a:t>
            </a:r>
            <a:r>
              <a:rPr lang="en-US" sz="1400" dirty="0"/>
              <a:t> cu </a:t>
            </a:r>
            <a:r>
              <a:rPr lang="en-US" sz="1400" dirty="0" err="1"/>
              <a:t>diferite</a:t>
            </a:r>
            <a:r>
              <a:rPr lang="en-US" sz="1400" dirty="0"/>
              <a:t> </a:t>
            </a:r>
            <a:r>
              <a:rPr lang="en-US" sz="1400" dirty="0" err="1"/>
              <a:t>teme</a:t>
            </a:r>
            <a:r>
              <a:rPr lang="en-US" sz="1400" dirty="0"/>
              <a:t>, </a:t>
            </a:r>
            <a:r>
              <a:rPr lang="en-US" sz="1400" dirty="0" err="1"/>
              <a:t>iar</a:t>
            </a:r>
            <a:r>
              <a:rPr lang="en-US" sz="1400" dirty="0"/>
              <a:t> </a:t>
            </a:r>
            <a:r>
              <a:rPr lang="en-US" sz="1400" dirty="0" err="1"/>
              <a:t>seara</a:t>
            </a:r>
            <a:r>
              <a:rPr lang="en-US" sz="1400" dirty="0"/>
              <a:t>, </a:t>
            </a:r>
            <a:r>
              <a:rPr lang="en-US" sz="1400" dirty="0" err="1"/>
              <a:t>după</a:t>
            </a:r>
            <a:r>
              <a:rPr lang="en-US" sz="1400" dirty="0"/>
              <a:t> </a:t>
            </a:r>
            <a:r>
              <a:rPr lang="en-US" sz="1400" dirty="0" err="1"/>
              <a:t>cină</a:t>
            </a:r>
            <a:r>
              <a:rPr lang="en-US" sz="1400" dirty="0"/>
              <a:t>, </a:t>
            </a:r>
            <a:r>
              <a:rPr lang="en-US" sz="1400" dirty="0" err="1" smtClean="0"/>
              <a:t>tinerii</a:t>
            </a:r>
            <a:r>
              <a:rPr lang="ro-RO" sz="1400" dirty="0"/>
              <a:t> </a:t>
            </a:r>
            <a:r>
              <a:rPr lang="ro-RO" sz="1400" dirty="0" smtClean="0"/>
              <a:t>și-au petrecut </a:t>
            </a:r>
            <a:r>
              <a:rPr lang="en-US" sz="1400" dirty="0" err="1" smtClean="0"/>
              <a:t>timpului</a:t>
            </a:r>
            <a:r>
              <a:rPr lang="en-US" sz="1400" dirty="0" smtClean="0"/>
              <a:t> liber</a:t>
            </a:r>
            <a:r>
              <a:rPr lang="ro-RO" sz="1400" dirty="0" smtClean="0"/>
              <a:t>, la alegere</a:t>
            </a:r>
            <a:r>
              <a:rPr lang="en-US" sz="1400" dirty="0" smtClean="0"/>
              <a:t>: </a:t>
            </a:r>
            <a:r>
              <a:rPr lang="en-US" sz="1400" dirty="0"/>
              <a:t>party, sport, dans, </a:t>
            </a:r>
            <a:r>
              <a:rPr lang="en-US" sz="1400" dirty="0" err="1"/>
              <a:t>ateliere</a:t>
            </a:r>
            <a:r>
              <a:rPr lang="en-US" sz="1400" dirty="0"/>
              <a:t> de </a:t>
            </a:r>
            <a:r>
              <a:rPr lang="en-US" sz="1400" dirty="0" err="1"/>
              <a:t>creație</a:t>
            </a:r>
            <a:r>
              <a:rPr lang="en-US" sz="1400" dirty="0"/>
              <a:t> </a:t>
            </a:r>
            <a:r>
              <a:rPr lang="en-US" sz="1400" dirty="0" smtClean="0"/>
              <a:t>etc.</a:t>
            </a:r>
            <a:endParaRPr lang="en-US" sz="1400" dirty="0"/>
          </a:p>
        </p:txBody>
      </p:sp>
      <p:pic>
        <p:nvPicPr>
          <p:cNvPr id="2050" name="Picture 2" descr="Ar putea fi un desen cu copil">
            <a:extLst>
              <a:ext uri="{FF2B5EF4-FFF2-40B4-BE49-F238E27FC236}">
                <a16:creationId xmlns:a16="http://schemas.microsoft.com/office/drawing/2014/main" xmlns="" id="{1010D9C4-14FC-AFDB-C600-04DA8DA3F2B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9481" b="8889"/>
          <a:stretch/>
        </p:blipFill>
        <p:spPr bwMode="auto">
          <a:xfrm>
            <a:off x="6597650" y="185768"/>
            <a:ext cx="4712970" cy="64318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14325" y="3242759"/>
            <a:ext cx="6425741" cy="3615241"/>
          </a:xfrm>
          <a:prstGeom prst="rect">
            <a:avLst/>
          </a:prstGeom>
        </p:spPr>
      </p:pic>
    </p:spTree>
    <p:extLst>
      <p:ext uri="{BB962C8B-B14F-4D97-AF65-F5344CB8AC3E}">
        <p14:creationId xmlns:p14="http://schemas.microsoft.com/office/powerpoint/2010/main" val="1579301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AAC5F0-EF95-959E-56F9-698C2111264B}"/>
              </a:ext>
            </a:extLst>
          </p:cNvPr>
          <p:cNvSpPr>
            <a:spLocks noGrp="1"/>
          </p:cNvSpPr>
          <p:nvPr>
            <p:ph type="title"/>
          </p:nvPr>
        </p:nvSpPr>
        <p:spPr>
          <a:xfrm>
            <a:off x="285551" y="472618"/>
            <a:ext cx="5936829" cy="817418"/>
          </a:xfrm>
        </p:spPr>
        <p:txBody>
          <a:bodyPr>
            <a:noAutofit/>
          </a:bodyPr>
          <a:lstStyle/>
          <a:p>
            <a:r>
              <a:rPr lang="ro-RO" sz="3600" dirty="0" smtClean="0"/>
              <a:t> </a:t>
            </a:r>
            <a:r>
              <a:rPr lang="ro-RO" sz="3600" dirty="0"/>
              <a:t>ACTIONBOUND</a:t>
            </a:r>
            <a:br>
              <a:rPr lang="ro-RO" sz="3600" dirty="0"/>
            </a:br>
            <a:endParaRPr lang="en-US" sz="3600" dirty="0"/>
          </a:p>
        </p:txBody>
      </p:sp>
      <p:sp>
        <p:nvSpPr>
          <p:cNvPr id="3" name="TextBox 2">
            <a:extLst>
              <a:ext uri="{FF2B5EF4-FFF2-40B4-BE49-F238E27FC236}">
                <a16:creationId xmlns:a16="http://schemas.microsoft.com/office/drawing/2014/main" xmlns="" id="{68F66A59-E26A-2857-47DB-F9E3476CA870}"/>
              </a:ext>
            </a:extLst>
          </p:cNvPr>
          <p:cNvSpPr txBox="1"/>
          <p:nvPr/>
        </p:nvSpPr>
        <p:spPr>
          <a:xfrm>
            <a:off x="285551" y="985236"/>
            <a:ext cx="5354399" cy="3970318"/>
          </a:xfrm>
          <a:prstGeom prst="rect">
            <a:avLst/>
          </a:prstGeom>
          <a:noFill/>
        </p:spPr>
        <p:txBody>
          <a:bodyPr wrap="square" rtlCol="0">
            <a:spAutoFit/>
          </a:bodyPr>
          <a:lstStyle/>
          <a:p>
            <a:pPr algn="just"/>
            <a:r>
              <a:rPr lang="ro-RO" dirty="0"/>
              <a:t>Cu ajutorul aplicației Actionbound și împărțiți în grupuri mixte, tinerii au pornit în aventura descoperirii locului și a domeniului unde se desfășoară proiectul.</a:t>
            </a:r>
          </a:p>
          <a:p>
            <a:pPr marL="285750" indent="-285750" algn="just">
              <a:buFont typeface="Wingdings" panose="05000000000000000000" pitchFamily="2" charset="2"/>
              <a:buChar char="ü"/>
            </a:pPr>
            <a:r>
              <a:rPr lang="ro-RO" dirty="0"/>
              <a:t>Un prim contact cu ceilalți participanți și cu locul</a:t>
            </a:r>
          </a:p>
          <a:p>
            <a:pPr marL="285750" indent="-285750" algn="just">
              <a:buFont typeface="Wingdings" panose="05000000000000000000" pitchFamily="2" charset="2"/>
              <a:buChar char="ü"/>
            </a:pPr>
            <a:r>
              <a:rPr lang="ro-RO" dirty="0"/>
              <a:t>O primă încercare de comunicare cu tinerii cu nevoi speciale </a:t>
            </a:r>
          </a:p>
          <a:p>
            <a:pPr algn="just"/>
            <a:r>
              <a:rPr lang="ro-RO" dirty="0"/>
              <a:t>După amiaza, participanții au fost introduși în lumea limbajului semnelor, în cadrul unui atelier de animație lingvistică.</a:t>
            </a:r>
          </a:p>
          <a:p>
            <a:pPr algn="just"/>
            <a:r>
              <a:rPr lang="ro-RO" dirty="0" smtClean="0"/>
              <a:t>Într-una dintre seri, </a:t>
            </a:r>
            <a:r>
              <a:rPr lang="ro-RO" dirty="0"/>
              <a:t>elevii școlii noastre au oferit celorlalți 32 de tineri posibilitatea de a cunoaște obiceiul mărțișorului românesc, organizând un atelier de creație pe această temă. </a:t>
            </a:r>
            <a:endParaRPr lang="en-US" dirty="0"/>
          </a:p>
        </p:txBody>
      </p:sp>
      <p:pic>
        <p:nvPicPr>
          <p:cNvPr id="6" name="Picture 5">
            <a:extLst>
              <a:ext uri="{FF2B5EF4-FFF2-40B4-BE49-F238E27FC236}">
                <a16:creationId xmlns:a16="http://schemas.microsoft.com/office/drawing/2014/main" xmlns="" id="{9F1BA47E-170F-4E83-00D7-BF4521CB1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31" t="18596" r="9808" b="20371"/>
          <a:stretch/>
        </p:blipFill>
        <p:spPr bwMode="auto">
          <a:xfrm>
            <a:off x="5986837" y="3850848"/>
            <a:ext cx="1798626" cy="2952412"/>
          </a:xfrm>
          <a:prstGeom prst="rect">
            <a:avLst/>
          </a:prstGeom>
          <a:ln>
            <a:noFill/>
          </a:ln>
          <a:extLst>
            <a:ext uri="{53640926-AAD7-44D8-BBD7-CCE9431645EC}">
              <a14:shadowObscured xmlns:a14="http://schemas.microsoft.com/office/drawing/2010/main"/>
            </a:ext>
          </a:extLst>
        </p:spPr>
      </p:pic>
      <p:pic>
        <p:nvPicPr>
          <p:cNvPr id="10"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5017" y="5094824"/>
            <a:ext cx="3484063" cy="1566807"/>
          </a:xfrm>
          <a:prstGeom prst="rect">
            <a:avLst/>
          </a:prstGeom>
        </p:spPr>
      </p:pic>
      <p:pic>
        <p:nvPicPr>
          <p:cNvPr id="4" name="Picture 3"/>
          <p:cNvPicPr>
            <a:picLocks noChangeAspect="1"/>
          </p:cNvPicPr>
          <p:nvPr/>
        </p:nvPicPr>
        <p:blipFill>
          <a:blip r:embed="rId4"/>
          <a:stretch>
            <a:fillRect/>
          </a:stretch>
        </p:blipFill>
        <p:spPr>
          <a:xfrm>
            <a:off x="1516454" y="5094853"/>
            <a:ext cx="3475021" cy="1566808"/>
          </a:xfrm>
          <a:prstGeom prst="rect">
            <a:avLst/>
          </a:prstGeom>
        </p:spPr>
      </p:pic>
      <p:pic>
        <p:nvPicPr>
          <p:cNvPr id="7" name="Picture 6"/>
          <p:cNvPicPr>
            <a:picLocks noChangeAspect="1"/>
          </p:cNvPicPr>
          <p:nvPr/>
        </p:nvPicPr>
        <p:blipFill>
          <a:blip r:embed="rId5"/>
          <a:stretch>
            <a:fillRect/>
          </a:stretch>
        </p:blipFill>
        <p:spPr>
          <a:xfrm>
            <a:off x="5825458" y="472618"/>
            <a:ext cx="6359566" cy="3589931"/>
          </a:xfrm>
          <a:prstGeom prst="rect">
            <a:avLst/>
          </a:prstGeom>
        </p:spPr>
      </p:pic>
    </p:spTree>
    <p:extLst>
      <p:ext uri="{BB962C8B-B14F-4D97-AF65-F5344CB8AC3E}">
        <p14:creationId xmlns:p14="http://schemas.microsoft.com/office/powerpoint/2010/main" val="2235381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038E7D36-B1C9-463C-983F-AEA5810A6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37B9A221-B33F-47C2-85FF-2C8F363D79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xmlns="" id="{CD0E0EF1-7626-4514-9337-271DD661B1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xmlns="" id="{5F0B1492-9A00-4F80-8771-0BB2C2C435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xmlns="" id="{7FAC7B62-8ACC-41ED-80AB-8D1CDF38B9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945FF525-9A83-4625-99D9-B267BDE077E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3" name="Slide Background">
            <a:extLst>
              <a:ext uri="{FF2B5EF4-FFF2-40B4-BE49-F238E27FC236}">
                <a16:creationId xmlns:a16="http://schemas.microsoft.com/office/drawing/2014/main" xmlns="" id="{7B0EAC71-1588-4F05-B8F6-39B63FC638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nt">
            <a:extLst>
              <a:ext uri="{FF2B5EF4-FFF2-40B4-BE49-F238E27FC236}">
                <a16:creationId xmlns:a16="http://schemas.microsoft.com/office/drawing/2014/main" xmlns="" id="{B7D0ACE8-8ED8-4CA7-9DDB-B725E80C0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141700" y="0"/>
            <a:ext cx="10472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7" name="Rectangle 26">
            <a:extLst>
              <a:ext uri="{FF2B5EF4-FFF2-40B4-BE49-F238E27FC236}">
                <a16:creationId xmlns:a16="http://schemas.microsoft.com/office/drawing/2014/main" xmlns="" id="{9864AAEA-8DC4-4D15-864C-B53C5B4CC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F633D8C7-2791-9373-278B-40FFA3D39B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95" r="6419" b="1"/>
          <a:stretch/>
        </p:blipFill>
        <p:spPr bwMode="auto">
          <a:xfrm>
            <a:off x="157596" y="2544414"/>
            <a:ext cx="6095983" cy="4118506"/>
          </a:xfrm>
          <a:prstGeom prst="rect">
            <a:avLst/>
          </a:prstGeom>
          <a:extLst>
            <a:ext uri="{53640926-AAD7-44D8-BBD7-CCE9431645EC}">
              <a14:shadowObscured xmlns:a14="http://schemas.microsoft.com/office/drawing/2010/main"/>
            </a:ext>
          </a:extLst>
        </p:spPr>
      </p:pic>
      <p:sp useBgFill="1">
        <p:nvSpPr>
          <p:cNvPr id="29" name="Rectangle 28">
            <a:extLst>
              <a:ext uri="{FF2B5EF4-FFF2-40B4-BE49-F238E27FC236}">
                <a16:creationId xmlns:a16="http://schemas.microsoft.com/office/drawing/2014/main" xmlns="" id="{4F2A6A32-9ADF-4DD4-AEA5-0D1FF0F8B4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5998" y="0"/>
            <a:ext cx="6096001" cy="6849700"/>
          </a:xfrm>
          <a:prstGeom prst="rect">
            <a:avLst/>
          </a:prstGeom>
          <a:ln>
            <a:noFill/>
          </a:ln>
          <a:effectLst>
            <a:outerShdw blurRad="596900" dist="317500" dir="8820000" sx="87000" sy="87000" algn="t" rotWithShape="0">
              <a:schemeClr val="tx1">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xmlns="" id="{E82F361B-984A-43B6-AFE8-1F14394284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299"/>
            <a:ext cx="12191999" cy="3390300"/>
          </a:xfrm>
          <a:prstGeom prst="rect">
            <a:avLst/>
          </a:prstGeom>
          <a:ln>
            <a:noFill/>
          </a:ln>
          <a:effectLst>
            <a:outerShdw blurRad="596900" dist="330200" dir="714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926C58F1-5B31-58F7-CC59-9C34BEF48CF2}"/>
              </a:ext>
            </a:extLst>
          </p:cNvPr>
          <p:cNvSpPr>
            <a:spLocks noGrp="1"/>
          </p:cNvSpPr>
          <p:nvPr>
            <p:ph type="title"/>
          </p:nvPr>
        </p:nvSpPr>
        <p:spPr>
          <a:xfrm>
            <a:off x="761801" y="858982"/>
            <a:ext cx="4697303" cy="2062638"/>
          </a:xfrm>
        </p:spPr>
        <p:txBody>
          <a:bodyPr vert="horz" lIns="91440" tIns="45720" rIns="91440" bIns="45720" rtlCol="0" anchor="ctr">
            <a:normAutofit/>
          </a:bodyPr>
          <a:lstStyle/>
          <a:p>
            <a:r>
              <a:rPr lang="en-US" dirty="0" smtClean="0"/>
              <a:t> </a:t>
            </a:r>
            <a:endParaRPr lang="en-US" dirty="0"/>
          </a:p>
        </p:txBody>
      </p:sp>
      <p:pic>
        <p:nvPicPr>
          <p:cNvPr id="6" name="Picture 5">
            <a:extLst>
              <a:ext uri="{FF2B5EF4-FFF2-40B4-BE49-F238E27FC236}">
                <a16:creationId xmlns:a16="http://schemas.microsoft.com/office/drawing/2014/main" xmlns="" id="{60783BCB-B612-86F7-9283-E4372A753E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093" r="-2" b="32608"/>
          <a:stretch/>
        </p:blipFill>
        <p:spPr>
          <a:xfrm>
            <a:off x="9012658" y="2921620"/>
            <a:ext cx="3048001" cy="3406899"/>
          </a:xfrm>
          <a:prstGeom prst="rect">
            <a:avLst/>
          </a:prstGeom>
        </p:spPr>
      </p:pic>
      <p:pic>
        <p:nvPicPr>
          <p:cNvPr id="5" name="Picture 4">
            <a:extLst>
              <a:ext uri="{FF2B5EF4-FFF2-40B4-BE49-F238E27FC236}">
                <a16:creationId xmlns:a16="http://schemas.microsoft.com/office/drawing/2014/main" xmlns="" id="{55B72003-68CF-43CC-AA87-33A6C55921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399" r="1040"/>
          <a:stretch/>
        </p:blipFill>
        <p:spPr>
          <a:xfrm>
            <a:off x="5791001" y="169160"/>
            <a:ext cx="3054096" cy="3406899"/>
          </a:xfrm>
          <a:prstGeom prst="rect">
            <a:avLst/>
          </a:prstGeom>
        </p:spPr>
      </p:pic>
      <p:sp>
        <p:nvSpPr>
          <p:cNvPr id="3" name="TextBox 2">
            <a:extLst>
              <a:ext uri="{FF2B5EF4-FFF2-40B4-BE49-F238E27FC236}">
                <a16:creationId xmlns:a16="http://schemas.microsoft.com/office/drawing/2014/main" xmlns="" id="{5B542BBD-3D41-A3C4-ED02-A9AF10916783}"/>
              </a:ext>
            </a:extLst>
          </p:cNvPr>
          <p:cNvSpPr txBox="1"/>
          <p:nvPr/>
        </p:nvSpPr>
        <p:spPr>
          <a:xfrm>
            <a:off x="6516807" y="3814549"/>
            <a:ext cx="4561930" cy="2425530"/>
          </a:xfrm>
          <a:prstGeom prst="rect">
            <a:avLst/>
          </a:prstGeom>
        </p:spPr>
        <p:txBody>
          <a:bodyPr vert="horz" lIns="91440" tIns="45720" rIns="91440" bIns="45720" rtlCol="0">
            <a:normAutofit/>
          </a:bodyPr>
          <a:lstStyle/>
          <a:p>
            <a:pPr>
              <a:lnSpc>
                <a:spcPct val="110000"/>
              </a:lnSpc>
              <a:spcAft>
                <a:spcPts val="600"/>
              </a:spcAft>
            </a:pPr>
            <a:r>
              <a:rPr lang="en-US" dirty="0" err="1"/>
              <a:t>Ateliere</a:t>
            </a:r>
            <a:r>
              <a:rPr lang="en-US" dirty="0"/>
              <a:t> de </a:t>
            </a:r>
            <a:r>
              <a:rPr lang="en-US" dirty="0" err="1"/>
              <a:t>lucru</a:t>
            </a:r>
            <a:r>
              <a:rPr lang="en-US" dirty="0"/>
              <a:t>:</a:t>
            </a:r>
          </a:p>
          <a:p>
            <a:pPr marL="285750">
              <a:lnSpc>
                <a:spcPct val="110000"/>
              </a:lnSpc>
              <a:spcAft>
                <a:spcPts val="600"/>
              </a:spcAft>
            </a:pPr>
            <a:r>
              <a:rPr lang="en-US" dirty="0"/>
              <a:t>CAPOEIRA</a:t>
            </a:r>
          </a:p>
          <a:p>
            <a:pPr marL="285750">
              <a:lnSpc>
                <a:spcPct val="110000"/>
              </a:lnSpc>
              <a:spcAft>
                <a:spcPts val="600"/>
              </a:spcAft>
            </a:pPr>
            <a:r>
              <a:rPr lang="en-US" dirty="0"/>
              <a:t>VISUAL DESIGN</a:t>
            </a:r>
          </a:p>
          <a:p>
            <a:pPr marL="285750">
              <a:lnSpc>
                <a:spcPct val="110000"/>
              </a:lnSpc>
              <a:spcAft>
                <a:spcPts val="600"/>
              </a:spcAft>
            </a:pPr>
            <a:r>
              <a:rPr lang="en-US" dirty="0"/>
              <a:t>CREAȚIE</a:t>
            </a:r>
          </a:p>
          <a:p>
            <a:pPr marL="285750">
              <a:lnSpc>
                <a:spcPct val="110000"/>
              </a:lnSpc>
              <a:spcAft>
                <a:spcPts val="600"/>
              </a:spcAft>
            </a:pPr>
            <a:r>
              <a:rPr lang="en-US" dirty="0"/>
              <a:t>SCULPTURĂ</a:t>
            </a:r>
          </a:p>
          <a:p>
            <a:pPr>
              <a:lnSpc>
                <a:spcPct val="110000"/>
              </a:lnSpc>
              <a:spcAft>
                <a:spcPts val="600"/>
              </a:spcAft>
            </a:pPr>
            <a:endParaRPr lang="en-US" dirty="0"/>
          </a:p>
        </p:txBody>
      </p:sp>
      <p:cxnSp>
        <p:nvCxnSpPr>
          <p:cNvPr id="33" name="Straight Connector 32">
            <a:extLst>
              <a:ext uri="{FF2B5EF4-FFF2-40B4-BE49-F238E27FC236}">
                <a16:creationId xmlns:a16="http://schemas.microsoft.com/office/drawing/2014/main" xmlns="" id="{61FF92BA-874E-408A-BFAD-416A7FFE597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757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5704" y="991549"/>
            <a:ext cx="4694327" cy="2109399"/>
          </a:xfrm>
          <a:prstGeom prst="rect">
            <a:avLst/>
          </a:prstGeom>
        </p:spPr>
      </p:pic>
      <p:pic>
        <p:nvPicPr>
          <p:cNvPr id="3" name="Picture 2"/>
          <p:cNvPicPr>
            <a:picLocks noChangeAspect="1"/>
          </p:cNvPicPr>
          <p:nvPr/>
        </p:nvPicPr>
        <p:blipFill>
          <a:blip r:embed="rId3"/>
          <a:stretch>
            <a:fillRect/>
          </a:stretch>
        </p:blipFill>
        <p:spPr>
          <a:xfrm>
            <a:off x="6708296" y="4483699"/>
            <a:ext cx="4700423" cy="2115495"/>
          </a:xfrm>
          <a:prstGeom prst="rect">
            <a:avLst/>
          </a:prstGeom>
        </p:spPr>
      </p:pic>
      <p:sp>
        <p:nvSpPr>
          <p:cNvPr id="4" name="Rectangle 3"/>
          <p:cNvSpPr/>
          <p:nvPr/>
        </p:nvSpPr>
        <p:spPr>
          <a:xfrm>
            <a:off x="3131820" y="3244334"/>
            <a:ext cx="10212383" cy="369332"/>
          </a:xfrm>
          <a:prstGeom prst="rect">
            <a:avLst/>
          </a:prstGeom>
        </p:spPr>
        <p:txBody>
          <a:bodyPr wrap="square">
            <a:spAutoFit/>
          </a:bodyPr>
          <a:lstStyle/>
          <a:p>
            <a:r>
              <a:rPr lang="ro-RO" dirty="0"/>
              <a:t>Comunicare prin </a:t>
            </a:r>
            <a:r>
              <a:rPr lang="ro-RO" dirty="0" smtClean="0"/>
              <a:t>desen, realizarea portretelor, în colaborarea cu tinerii din alte țări</a:t>
            </a:r>
            <a:endParaRPr lang="en-US" dirty="0"/>
          </a:p>
        </p:txBody>
      </p:sp>
    </p:spTree>
    <p:extLst>
      <p:ext uri="{BB962C8B-B14F-4D97-AF65-F5344CB8AC3E}">
        <p14:creationId xmlns:p14="http://schemas.microsoft.com/office/powerpoint/2010/main" val="1187491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6">
            <a:extLst>
              <a:ext uri="{FF2B5EF4-FFF2-40B4-BE49-F238E27FC236}">
                <a16:creationId xmlns:a16="http://schemas.microsoft.com/office/drawing/2014/main" xmlns="" id="{038E7D36-B1C9-463C-983F-AEA5810A6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9" name="Rectangle 1048">
            <a:extLst>
              <a:ext uri="{FF2B5EF4-FFF2-40B4-BE49-F238E27FC236}">
                <a16:creationId xmlns:a16="http://schemas.microsoft.com/office/drawing/2014/main" xmlns="" id="{37B9A221-B33F-47C2-85FF-2C8F363D79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51" name="Rectangle 1050">
            <a:extLst>
              <a:ext uri="{FF2B5EF4-FFF2-40B4-BE49-F238E27FC236}">
                <a16:creationId xmlns:a16="http://schemas.microsoft.com/office/drawing/2014/main" xmlns="" id="{CD0E0EF1-7626-4514-9337-271DD661B1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53" name="Rectangle 1052">
            <a:extLst>
              <a:ext uri="{FF2B5EF4-FFF2-40B4-BE49-F238E27FC236}">
                <a16:creationId xmlns:a16="http://schemas.microsoft.com/office/drawing/2014/main" xmlns="" id="{5F0B1492-9A00-4F80-8771-0BB2C2C435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5" name="Straight Connector 1054">
            <a:extLst>
              <a:ext uri="{FF2B5EF4-FFF2-40B4-BE49-F238E27FC236}">
                <a16:creationId xmlns:a16="http://schemas.microsoft.com/office/drawing/2014/main" xmlns="" id="{7FAC7B62-8ACC-41ED-80AB-8D1CDF38B9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xmlns="" id="{945FF525-9A83-4625-99D9-B267BDE077E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59" name="Slide Background">
            <a:extLst>
              <a:ext uri="{FF2B5EF4-FFF2-40B4-BE49-F238E27FC236}">
                <a16:creationId xmlns:a16="http://schemas.microsoft.com/office/drawing/2014/main" xmlns="" id="{561C2CD7-FD2D-4BE4-AA1F-26603E17F7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1" name="Rectangle 1060">
            <a:extLst>
              <a:ext uri="{FF2B5EF4-FFF2-40B4-BE49-F238E27FC236}">
                <a16:creationId xmlns:a16="http://schemas.microsoft.com/office/drawing/2014/main" xmlns="" id="{1CC260F1-CD9A-42C9-8ED4-1C61328D8F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3451206"/>
          </a:xfrm>
          <a:prstGeom prst="rect">
            <a:avLst/>
          </a:prstGeom>
          <a:ln>
            <a:noFill/>
          </a:ln>
          <a:effectLst>
            <a:outerShdw blurRad="330200" dist="2032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0C33A5FF-16AE-B60C-10FD-9ADE30B5BAB9}"/>
              </a:ext>
            </a:extLst>
          </p:cNvPr>
          <p:cNvSpPr>
            <a:spLocks noGrp="1"/>
          </p:cNvSpPr>
          <p:nvPr>
            <p:ph type="title"/>
          </p:nvPr>
        </p:nvSpPr>
        <p:spPr>
          <a:xfrm>
            <a:off x="688139" y="279535"/>
            <a:ext cx="3081974" cy="1446069"/>
          </a:xfrm>
        </p:spPr>
        <p:txBody>
          <a:bodyPr vert="horz" lIns="91440" tIns="45720" rIns="91440" bIns="45720" rtlCol="0" anchor="ctr">
            <a:normAutofit/>
          </a:bodyPr>
          <a:lstStyle/>
          <a:p>
            <a:r>
              <a:rPr lang="en-US" dirty="0" smtClean="0"/>
              <a:t> </a:t>
            </a:r>
            <a:r>
              <a:rPr lang="en-US" dirty="0"/>
              <a:t>Wroclaw</a:t>
            </a:r>
          </a:p>
        </p:txBody>
      </p:sp>
      <p:pic>
        <p:nvPicPr>
          <p:cNvPr id="12" name="Picture 11" descr="A group of flowers&#10;&#10;Description automatically generated with low confidence">
            <a:extLst>
              <a:ext uri="{FF2B5EF4-FFF2-40B4-BE49-F238E27FC236}">
                <a16:creationId xmlns:a16="http://schemas.microsoft.com/office/drawing/2014/main" xmlns="" id="{31BF281E-456A-3D75-EB35-1A6146906D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7727" y="185339"/>
            <a:ext cx="1459647" cy="3243661"/>
          </a:xfrm>
          <a:prstGeom prst="rect">
            <a:avLst/>
          </a:prstGeom>
        </p:spPr>
      </p:pic>
      <p:pic>
        <p:nvPicPr>
          <p:cNvPr id="6" name="Picture 5" descr="A picture containing ground, outdoor, brick, sidewalk&#10;&#10;Description automatically generated">
            <a:extLst>
              <a:ext uri="{FF2B5EF4-FFF2-40B4-BE49-F238E27FC236}">
                <a16:creationId xmlns:a16="http://schemas.microsoft.com/office/drawing/2014/main" xmlns="" id="{D02AFF8C-DF20-B03E-1756-780B897C24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41" t="1000" r="22226" b="-1000"/>
          <a:stretch/>
        </p:blipFill>
        <p:spPr>
          <a:xfrm>
            <a:off x="1189349" y="1841327"/>
            <a:ext cx="1829030" cy="1446069"/>
          </a:xfrm>
          <a:prstGeom prst="rect">
            <a:avLst/>
          </a:prstGeom>
        </p:spPr>
      </p:pic>
      <p:sp>
        <p:nvSpPr>
          <p:cNvPr id="3" name="TextBox 2">
            <a:extLst>
              <a:ext uri="{FF2B5EF4-FFF2-40B4-BE49-F238E27FC236}">
                <a16:creationId xmlns:a16="http://schemas.microsoft.com/office/drawing/2014/main" xmlns="" id="{4595F265-AC28-8CC4-1B70-4E6787024C53}"/>
              </a:ext>
            </a:extLst>
          </p:cNvPr>
          <p:cNvSpPr txBox="1"/>
          <p:nvPr/>
        </p:nvSpPr>
        <p:spPr>
          <a:xfrm>
            <a:off x="284473" y="3751214"/>
            <a:ext cx="4220852" cy="2687686"/>
          </a:xfrm>
          <a:prstGeom prst="rect">
            <a:avLst/>
          </a:prstGeom>
        </p:spPr>
        <p:txBody>
          <a:bodyPr vert="horz" lIns="91440" tIns="45720" rIns="91440" bIns="45720" rtlCol="0">
            <a:normAutofit lnSpcReduction="10000"/>
          </a:bodyPr>
          <a:lstStyle/>
          <a:p>
            <a:pPr algn="just">
              <a:spcAft>
                <a:spcPts val="600"/>
              </a:spcAft>
            </a:pPr>
            <a:r>
              <a:rPr lang="en-US" dirty="0" err="1"/>
              <a:t>În</a:t>
            </a:r>
            <a:r>
              <a:rPr lang="en-US" dirty="0"/>
              <a:t> </a:t>
            </a:r>
            <a:r>
              <a:rPr lang="en-US" dirty="0" err="1"/>
              <a:t>cadrul</a:t>
            </a:r>
            <a:r>
              <a:rPr lang="en-US" dirty="0"/>
              <a:t> </a:t>
            </a:r>
            <a:r>
              <a:rPr lang="en-US" dirty="0" err="1"/>
              <a:t>proiectului</a:t>
            </a:r>
            <a:r>
              <a:rPr lang="en-US" dirty="0"/>
              <a:t> a </a:t>
            </a:r>
            <a:r>
              <a:rPr lang="en-US" dirty="0" err="1"/>
              <a:t>fost</a:t>
            </a:r>
            <a:r>
              <a:rPr lang="en-US" dirty="0"/>
              <a:t> </a:t>
            </a:r>
            <a:r>
              <a:rPr lang="en-US" dirty="0" err="1"/>
              <a:t>organizată</a:t>
            </a:r>
            <a:r>
              <a:rPr lang="en-US" dirty="0"/>
              <a:t> o </a:t>
            </a:r>
            <a:r>
              <a:rPr lang="en-US" dirty="0" err="1" smtClean="0"/>
              <a:t>excursie</a:t>
            </a:r>
            <a:r>
              <a:rPr lang="ro-RO" dirty="0" smtClean="0"/>
              <a:t>,</a:t>
            </a:r>
            <a:r>
              <a:rPr lang="en-US" dirty="0" smtClean="0"/>
              <a:t> </a:t>
            </a:r>
            <a:r>
              <a:rPr lang="en-US" dirty="0"/>
              <a:t>de o </a:t>
            </a:r>
            <a:r>
              <a:rPr lang="en-US" dirty="0" err="1" smtClean="0"/>
              <a:t>zi</a:t>
            </a:r>
            <a:r>
              <a:rPr lang="ro-RO" dirty="0" smtClean="0"/>
              <a:t>,</a:t>
            </a:r>
            <a:r>
              <a:rPr lang="en-US" dirty="0" smtClean="0"/>
              <a:t> </a:t>
            </a:r>
            <a:r>
              <a:rPr lang="en-US" dirty="0"/>
              <a:t>la Wroclaw, </a:t>
            </a:r>
            <a:r>
              <a:rPr lang="ro-RO" dirty="0" smtClean="0"/>
              <a:t>un </a:t>
            </a:r>
            <a:r>
              <a:rPr lang="en-US" dirty="0" err="1" smtClean="0"/>
              <a:t>oraș</a:t>
            </a:r>
            <a:r>
              <a:rPr lang="ro-RO" dirty="0" smtClean="0"/>
              <a:t> mare</a:t>
            </a:r>
            <a:r>
              <a:rPr lang="en-US" dirty="0" smtClean="0"/>
              <a:t> </a:t>
            </a:r>
            <a:r>
              <a:rPr lang="en-US" dirty="0"/>
              <a:t>al </a:t>
            </a:r>
            <a:r>
              <a:rPr lang="en-US" dirty="0" err="1"/>
              <a:t>Poloniei</a:t>
            </a:r>
            <a:r>
              <a:rPr lang="en-US" dirty="0"/>
              <a:t>, </a:t>
            </a:r>
            <a:r>
              <a:rPr lang="en-US" dirty="0" err="1"/>
              <a:t>unde</a:t>
            </a:r>
            <a:r>
              <a:rPr lang="en-US" dirty="0"/>
              <a:t> </a:t>
            </a:r>
            <a:r>
              <a:rPr lang="en-US" dirty="0" err="1"/>
              <a:t>elevii</a:t>
            </a:r>
            <a:r>
              <a:rPr lang="en-US" dirty="0"/>
              <a:t> au </a:t>
            </a:r>
            <a:r>
              <a:rPr lang="en-US" dirty="0" err="1"/>
              <a:t>vizitat</a:t>
            </a:r>
            <a:r>
              <a:rPr lang="en-US" dirty="0"/>
              <a:t>  </a:t>
            </a:r>
            <a:r>
              <a:rPr lang="en-US" dirty="0" err="1"/>
              <a:t>centrul</a:t>
            </a:r>
            <a:r>
              <a:rPr lang="en-US" dirty="0"/>
              <a:t> </a:t>
            </a:r>
            <a:r>
              <a:rPr lang="en-US" dirty="0" err="1"/>
              <a:t>orașului</a:t>
            </a:r>
            <a:r>
              <a:rPr lang="en-US" dirty="0"/>
              <a:t> </a:t>
            </a:r>
            <a:r>
              <a:rPr lang="en-US" dirty="0" err="1"/>
              <a:t>și</a:t>
            </a:r>
            <a:r>
              <a:rPr lang="en-US" dirty="0"/>
              <a:t> </a:t>
            </a:r>
            <a:r>
              <a:rPr lang="en-US" dirty="0" err="1"/>
              <a:t>apoi</a:t>
            </a:r>
            <a:r>
              <a:rPr lang="en-US" dirty="0"/>
              <a:t> s-au </a:t>
            </a:r>
            <a:r>
              <a:rPr lang="en-US" dirty="0" err="1"/>
              <a:t>distrat</a:t>
            </a:r>
            <a:r>
              <a:rPr lang="en-US" dirty="0"/>
              <a:t> la bowling.</a:t>
            </a:r>
          </a:p>
          <a:p>
            <a:pPr algn="just">
              <a:spcAft>
                <a:spcPts val="600"/>
              </a:spcAft>
            </a:pPr>
            <a:r>
              <a:rPr lang="en-US" dirty="0"/>
              <a:t>La </a:t>
            </a:r>
            <a:r>
              <a:rPr lang="en-US" dirty="0" err="1"/>
              <a:t>finalizarea</a:t>
            </a:r>
            <a:r>
              <a:rPr lang="en-US" dirty="0"/>
              <a:t> </a:t>
            </a:r>
            <a:r>
              <a:rPr lang="en-US" dirty="0" err="1"/>
              <a:t>proiectului</a:t>
            </a:r>
            <a:r>
              <a:rPr lang="en-US" dirty="0"/>
              <a:t>, </a:t>
            </a:r>
            <a:r>
              <a:rPr lang="ro-RO" dirty="0" smtClean="0"/>
              <a:t>în drum spre casă, ne-am oprit pentru câteva ore </a:t>
            </a:r>
            <a:r>
              <a:rPr lang="en-US" dirty="0" smtClean="0"/>
              <a:t>la </a:t>
            </a:r>
            <a:r>
              <a:rPr lang="en-US" dirty="0"/>
              <a:t>Wroclaw, </a:t>
            </a:r>
            <a:r>
              <a:rPr lang="en-US" dirty="0" err="1"/>
              <a:t>unde</a:t>
            </a:r>
            <a:r>
              <a:rPr lang="en-US" dirty="0"/>
              <a:t> am </a:t>
            </a:r>
            <a:r>
              <a:rPr lang="en-US" dirty="0" err="1"/>
              <a:t>vizitat</a:t>
            </a:r>
            <a:r>
              <a:rPr lang="en-US" dirty="0"/>
              <a:t> o </a:t>
            </a:r>
            <a:r>
              <a:rPr lang="en-US" dirty="0" err="1"/>
              <a:t>minunată</a:t>
            </a:r>
            <a:r>
              <a:rPr lang="en-US" dirty="0"/>
              <a:t> </a:t>
            </a:r>
            <a:r>
              <a:rPr lang="en-US" dirty="0" err="1"/>
              <a:t>și</a:t>
            </a:r>
            <a:r>
              <a:rPr lang="en-US" dirty="0"/>
              <a:t> </a:t>
            </a:r>
            <a:r>
              <a:rPr lang="en-US" dirty="0" err="1"/>
              <a:t>specială</a:t>
            </a:r>
            <a:r>
              <a:rPr lang="en-US" dirty="0"/>
              <a:t> </a:t>
            </a:r>
            <a:r>
              <a:rPr lang="en-US" dirty="0" err="1"/>
              <a:t>grădină</a:t>
            </a:r>
            <a:r>
              <a:rPr lang="en-US" dirty="0"/>
              <a:t> </a:t>
            </a:r>
            <a:r>
              <a:rPr lang="en-US" dirty="0" err="1"/>
              <a:t>zoologică</a:t>
            </a:r>
            <a:r>
              <a:rPr lang="en-US" dirty="0"/>
              <a:t>.</a:t>
            </a:r>
          </a:p>
          <a:p>
            <a:pPr>
              <a:spcAft>
                <a:spcPts val="600"/>
              </a:spcAft>
            </a:pPr>
            <a:endParaRPr lang="en-US" sz="1500" dirty="0"/>
          </a:p>
        </p:txBody>
      </p:sp>
      <p:pic>
        <p:nvPicPr>
          <p:cNvPr id="8" name="Picture 7" descr="A picture containing building, road, outdoor, street&#10;&#10;Description automatically generated">
            <a:extLst>
              <a:ext uri="{FF2B5EF4-FFF2-40B4-BE49-F238E27FC236}">
                <a16:creationId xmlns:a16="http://schemas.microsoft.com/office/drawing/2014/main" xmlns="" id="{093365A8-41FF-937A-E036-868FC5BD77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2249" y="3636545"/>
            <a:ext cx="6480938" cy="2916421"/>
          </a:xfrm>
          <a:prstGeom prst="rect">
            <a:avLst/>
          </a:prstGeom>
        </p:spPr>
      </p:pic>
      <p:pic>
        <p:nvPicPr>
          <p:cNvPr id="4" name="Picture 3">
            <a:extLst>
              <a:ext uri="{FF2B5EF4-FFF2-40B4-BE49-F238E27FC236}">
                <a16:creationId xmlns:a16="http://schemas.microsoft.com/office/drawing/2014/main" xmlns="" id="{017EEE92-64DC-A448-06AE-9EF48A64FC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33" r="15037" b="-1"/>
          <a:stretch/>
        </p:blipFill>
        <p:spPr>
          <a:xfrm>
            <a:off x="5941125" y="185339"/>
            <a:ext cx="4781111" cy="3243661"/>
          </a:xfrm>
          <a:prstGeom prst="rect">
            <a:avLst/>
          </a:prstGeom>
        </p:spPr>
      </p:pic>
      <p:cxnSp>
        <p:nvCxnSpPr>
          <p:cNvPr id="1063" name="Straight Connector 1062">
            <a:extLst>
              <a:ext uri="{FF2B5EF4-FFF2-40B4-BE49-F238E27FC236}">
                <a16:creationId xmlns:a16="http://schemas.microsoft.com/office/drawing/2014/main" xmlns="" id="{B13AEEE7-3246-4CBA-926E-985F73ED3F7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210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038E7D36-B1C9-463C-983F-AEA5810A60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37B9A221-B33F-47C2-85FF-2C8F363D79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xmlns="" id="{CD0E0EF1-7626-4514-9337-271DD661B1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xmlns="" id="{5F0B1492-9A00-4F80-8771-0BB2C2C435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88952" cy="2544415"/>
          </a:xfrm>
          <a:prstGeom prst="rect">
            <a:avLst/>
          </a:prstGeom>
          <a:ln>
            <a:noFill/>
          </a:ln>
          <a:effectLst>
            <a:outerShdw blurRad="190500" dist="1270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xmlns="" id="{7FAC7B62-8ACC-41ED-80AB-8D1CDF38B9E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945FF525-9A83-4625-99D9-B267BDE077E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3" name="Slide Background">
            <a:extLst>
              <a:ext uri="{FF2B5EF4-FFF2-40B4-BE49-F238E27FC236}">
                <a16:creationId xmlns:a16="http://schemas.microsoft.com/office/drawing/2014/main" xmlns="" id="{B28BAA4C-E726-48B3-8382-FF04528FD9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D213B0E3-5C63-20EA-282C-D4462A0C9A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986" r="10235"/>
          <a:stretch/>
        </p:blipFill>
        <p:spPr>
          <a:xfrm>
            <a:off x="8198174" y="97969"/>
            <a:ext cx="2874194" cy="3045597"/>
          </a:xfrm>
          <a:prstGeom prst="rect">
            <a:avLst/>
          </a:prstGeom>
        </p:spPr>
      </p:pic>
      <p:pic>
        <p:nvPicPr>
          <p:cNvPr id="4" name="Picture 3">
            <a:extLst>
              <a:ext uri="{FF2B5EF4-FFF2-40B4-BE49-F238E27FC236}">
                <a16:creationId xmlns:a16="http://schemas.microsoft.com/office/drawing/2014/main" xmlns="" id="{3B06EA40-C0BE-84D7-73F9-7634D390EC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43" r="29489"/>
          <a:stretch/>
        </p:blipFill>
        <p:spPr>
          <a:xfrm>
            <a:off x="4310742" y="97969"/>
            <a:ext cx="2874195" cy="3045597"/>
          </a:xfrm>
          <a:prstGeom prst="rect">
            <a:avLst/>
          </a:prstGeom>
        </p:spPr>
      </p:pic>
      <p:pic>
        <p:nvPicPr>
          <p:cNvPr id="6" name="Picture 5">
            <a:extLst>
              <a:ext uri="{FF2B5EF4-FFF2-40B4-BE49-F238E27FC236}">
                <a16:creationId xmlns:a16="http://schemas.microsoft.com/office/drawing/2014/main" xmlns="" id="{4D1976EC-B4C1-99B0-1B07-B270B0C5CD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64"/>
          <a:stretch/>
        </p:blipFill>
        <p:spPr>
          <a:xfrm>
            <a:off x="2869142" y="3588504"/>
            <a:ext cx="5929871" cy="3145400"/>
          </a:xfrm>
          <a:prstGeom prst="rect">
            <a:avLst/>
          </a:prstGeom>
          <a:effectLst>
            <a:outerShdw blurRad="254000" dist="190500" dir="5580000" sx="90000" sy="90000" algn="ctr" rotWithShape="0">
              <a:srgbClr val="000000">
                <a:alpha val="25000"/>
              </a:srgbClr>
            </a:outerShdw>
          </a:effectLst>
        </p:spPr>
      </p:pic>
      <p:sp>
        <p:nvSpPr>
          <p:cNvPr id="3" name="TextBox 2">
            <a:extLst>
              <a:ext uri="{FF2B5EF4-FFF2-40B4-BE49-F238E27FC236}">
                <a16:creationId xmlns:a16="http://schemas.microsoft.com/office/drawing/2014/main" xmlns="" id="{478590B9-71D6-B7E9-29AC-4903F7DE3CAE}"/>
              </a:ext>
            </a:extLst>
          </p:cNvPr>
          <p:cNvSpPr txBox="1"/>
          <p:nvPr/>
        </p:nvSpPr>
        <p:spPr>
          <a:xfrm>
            <a:off x="-209005" y="222070"/>
            <a:ext cx="4676502" cy="3366434"/>
          </a:xfrm>
          <a:prstGeom prst="rect">
            <a:avLst/>
          </a:prstGeom>
        </p:spPr>
        <p:txBody>
          <a:bodyPr vert="horz" lIns="91440" tIns="45720" rIns="91440" bIns="45720" rtlCol="0" anchor="ctr">
            <a:normAutofit/>
          </a:bodyPr>
          <a:lstStyle/>
          <a:p>
            <a:pPr marL="571500" indent="-285750">
              <a:lnSpc>
                <a:spcPct val="110000"/>
              </a:lnSpc>
              <a:spcAft>
                <a:spcPts val="600"/>
              </a:spcAft>
              <a:buFont typeface="Wingdings" panose="05000000000000000000" pitchFamily="2" charset="2"/>
              <a:buChar char="ü"/>
            </a:pPr>
            <a:r>
              <a:rPr lang="en-US" sz="2000" dirty="0" err="1"/>
              <a:t>Orașul</a:t>
            </a:r>
            <a:r>
              <a:rPr lang="en-US" sz="2000" dirty="0"/>
              <a:t> </a:t>
            </a:r>
            <a:r>
              <a:rPr lang="en-US" sz="2000" dirty="0" err="1"/>
              <a:t>incluziv</a:t>
            </a:r>
            <a:r>
              <a:rPr lang="en-US" sz="2000" dirty="0"/>
              <a:t>, </a:t>
            </a:r>
            <a:r>
              <a:rPr lang="en-US" sz="2000" dirty="0" err="1"/>
              <a:t>orașul</a:t>
            </a:r>
            <a:r>
              <a:rPr lang="en-US" sz="2000" dirty="0"/>
              <a:t> </a:t>
            </a:r>
            <a:r>
              <a:rPr lang="en-US" sz="2000" dirty="0" err="1"/>
              <a:t>pentru</a:t>
            </a:r>
            <a:r>
              <a:rPr lang="en-US" sz="2000" dirty="0"/>
              <a:t> </a:t>
            </a:r>
            <a:r>
              <a:rPr lang="en-US" sz="2000" dirty="0" err="1"/>
              <a:t>toți</a:t>
            </a:r>
            <a:endParaRPr lang="en-US" sz="2000" dirty="0"/>
          </a:p>
          <a:p>
            <a:pPr marL="571500" indent="-285750">
              <a:lnSpc>
                <a:spcPct val="110000"/>
              </a:lnSpc>
              <a:spcAft>
                <a:spcPts val="600"/>
              </a:spcAft>
              <a:buFont typeface="Wingdings" panose="05000000000000000000" pitchFamily="2" charset="2"/>
              <a:buChar char="ü"/>
            </a:pPr>
            <a:r>
              <a:rPr lang="en-US" sz="2000" dirty="0" err="1"/>
              <a:t>Plimbare</a:t>
            </a:r>
            <a:r>
              <a:rPr lang="en-US" sz="2000" dirty="0"/>
              <a:t> </a:t>
            </a:r>
            <a:r>
              <a:rPr lang="en-US" sz="2000" dirty="0" err="1"/>
              <a:t>în</a:t>
            </a:r>
            <a:r>
              <a:rPr lang="en-US" sz="2000" dirty="0"/>
              <a:t> </a:t>
            </a:r>
            <a:r>
              <a:rPr lang="en-US" sz="2000" dirty="0" err="1"/>
              <a:t>natură</a:t>
            </a:r>
            <a:endParaRPr lang="en-US" sz="2000" dirty="0"/>
          </a:p>
          <a:p>
            <a:pPr marL="571500" indent="-285750">
              <a:lnSpc>
                <a:spcPct val="110000"/>
              </a:lnSpc>
              <a:spcAft>
                <a:spcPts val="600"/>
              </a:spcAft>
              <a:buFont typeface="Wingdings" panose="05000000000000000000" pitchFamily="2" charset="2"/>
              <a:buChar char="ü"/>
            </a:pPr>
            <a:r>
              <a:rPr lang="en-US" sz="2000" dirty="0" err="1"/>
              <a:t>Evaluarea</a:t>
            </a:r>
            <a:r>
              <a:rPr lang="en-US" sz="2000" dirty="0"/>
              <a:t> </a:t>
            </a:r>
            <a:r>
              <a:rPr lang="en-US" sz="2000" dirty="0" err="1"/>
              <a:t>proiectului</a:t>
            </a:r>
            <a:endParaRPr lang="en-US" sz="2000" dirty="0"/>
          </a:p>
        </p:txBody>
      </p:sp>
      <p:cxnSp>
        <p:nvCxnSpPr>
          <p:cNvPr id="25" name="Straight Connector 24">
            <a:extLst>
              <a:ext uri="{FF2B5EF4-FFF2-40B4-BE49-F238E27FC236}">
                <a16:creationId xmlns:a16="http://schemas.microsoft.com/office/drawing/2014/main" xmlns="" id="{E58B1629-F209-47B0-BA59-6BD937DBB08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68155" y="5641010"/>
            <a:ext cx="0" cy="59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290083"/>
      </p:ext>
    </p:extLst>
  </p:cSld>
  <p:clrMapOvr>
    <a:masterClrMapping/>
  </p:clrMapOvr>
</p:sld>
</file>

<file path=ppt/theme/theme1.xml><?xml version="1.0" encoding="utf-8"?>
<a:theme xmlns:a="http://schemas.openxmlformats.org/drawingml/2006/main" name="BevelVTI">
  <a:themeElements>
    <a:clrScheme name="Custom 148">
      <a:dk1>
        <a:srgbClr val="262626"/>
      </a:dk1>
      <a:lt1>
        <a:sysClr val="window" lastClr="FFFFFF"/>
      </a:lt1>
      <a:dk2>
        <a:srgbClr val="2F333D"/>
      </a:dk2>
      <a:lt2>
        <a:srgbClr val="ECF0F0"/>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Custom 53">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evelVTI" id="{C9E5F598-602B-46C1-AA16-073CEB959654}" vid="{2AE1FD39-65AD-4D34-93E9-C7019D0ECBAC}"/>
    </a:ext>
  </a:extLst>
</a:theme>
</file>

<file path=docProps/app.xml><?xml version="1.0" encoding="utf-8"?>
<Properties xmlns="http://schemas.openxmlformats.org/officeDocument/2006/extended-properties" xmlns:vt="http://schemas.openxmlformats.org/officeDocument/2006/docPropsVTypes">
  <TotalTime>174</TotalTime>
  <Words>672</Words>
  <Application>Microsoft Office PowerPoint</Application>
  <PresentationFormat>Custom</PresentationFormat>
  <Paragraphs>60</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BevelVTI</vt:lpstr>
      <vt:lpstr>           FAIR LIFE Proiect finanțat prin Programul Erasmus+ </vt:lpstr>
      <vt:lpstr>În perioada 18 – 25 februarie 2023, zece elevi și șase liceeni  (foști elevi ai școlii nostre), au participat la activitățile proiectului FAIR LIFE, un schimb de tineri desfășurat în parteneriat între cele trei țări participante: Germania, Polonia și România.       Proiectul a fost găzduit de asociația Kreisau Initiative din Berlin, Germania, dar s-a desfășurat în Polonia, în localitatea Krzyzowa. Finanțarea a venit de la Uniunea Europeană, prin intermediul programului Erasmus+.   </vt:lpstr>
      <vt:lpstr>    Cazare Vizită în Cetatea Buda Plimbare de seară pentru temerari Croazieră pe Dunăre </vt:lpstr>
      <vt:lpstr>PowerPoint Presentation</vt:lpstr>
      <vt:lpstr> ACTIONBOUND </vt:lpstr>
      <vt:lpstr> </vt:lpstr>
      <vt:lpstr>PowerPoint Presentation</vt:lpstr>
      <vt:lpstr> Wroclaw</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 LIFE 18 – 26 februarie 2023</dc:title>
  <dc:creator>Anca Rodean</dc:creator>
  <cp:lastModifiedBy>TOSHIBA</cp:lastModifiedBy>
  <cp:revision>16</cp:revision>
  <dcterms:created xsi:type="dcterms:W3CDTF">2023-03-14T14:43:02Z</dcterms:created>
  <dcterms:modified xsi:type="dcterms:W3CDTF">2024-01-24T17:55:46Z</dcterms:modified>
</cp:coreProperties>
</file>